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6858000" cy="9906000" type="A4"/>
  <p:notesSz cx="6888163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16A"/>
    <a:srgbClr val="CB9700"/>
    <a:srgbClr val="691F74"/>
    <a:srgbClr val="B8D8EB"/>
    <a:srgbClr val="2E4918"/>
    <a:srgbClr val="FEDB00"/>
    <a:srgbClr val="53712D"/>
    <a:srgbClr val="768C43"/>
    <a:srgbClr val="A1B55B"/>
    <a:srgbClr val="F5F4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2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Mackinnon" userId="2e57bb8cb2d1f969" providerId="LiveId" clId="{93539BB9-8DFA-4B76-B120-487EF66CC255}"/>
    <pc:docChg chg="custSel addSld modSld">
      <pc:chgData name="Alison Mackinnon" userId="2e57bb8cb2d1f969" providerId="LiveId" clId="{93539BB9-8DFA-4B76-B120-487EF66CC255}" dt="2025-09-30T09:57:58.737" v="133" actId="1076"/>
      <pc:docMkLst>
        <pc:docMk/>
      </pc:docMkLst>
      <pc:sldChg chg="addSp delSp modSp add mod">
        <pc:chgData name="Alison Mackinnon" userId="2e57bb8cb2d1f969" providerId="LiveId" clId="{93539BB9-8DFA-4B76-B120-487EF66CC255}" dt="2025-09-30T09:57:58.737" v="133" actId="1076"/>
        <pc:sldMkLst>
          <pc:docMk/>
          <pc:sldMk cId="1103324951" sldId="267"/>
        </pc:sldMkLst>
        <pc:spChg chg="add mod">
          <ac:chgData name="Alison Mackinnon" userId="2e57bb8cb2d1f969" providerId="LiveId" clId="{93539BB9-8DFA-4B76-B120-487EF66CC255}" dt="2025-09-30T09:56:42.049" v="51" actId="207"/>
          <ac:spMkLst>
            <pc:docMk/>
            <pc:sldMk cId="1103324951" sldId="267"/>
            <ac:spMk id="3" creationId="{690DEBAC-2107-0D48-1DC0-EE0CCC1A66A9}"/>
          </ac:spMkLst>
        </pc:spChg>
        <pc:spChg chg="add mod">
          <ac:chgData name="Alison Mackinnon" userId="2e57bb8cb2d1f969" providerId="LiveId" clId="{93539BB9-8DFA-4B76-B120-487EF66CC255}" dt="2025-09-30T09:57:58.737" v="133" actId="1076"/>
          <ac:spMkLst>
            <pc:docMk/>
            <pc:sldMk cId="1103324951" sldId="267"/>
            <ac:spMk id="4" creationId="{BDC2A21D-8975-8FDF-F084-0DAF8B854C32}"/>
          </ac:spMkLst>
        </pc:spChg>
        <pc:spChg chg="mod">
          <ac:chgData name="Alison Mackinnon" userId="2e57bb8cb2d1f969" providerId="LiveId" clId="{93539BB9-8DFA-4B76-B120-487EF66CC255}" dt="2025-09-30T09:55:39.342" v="16" actId="1076"/>
          <ac:spMkLst>
            <pc:docMk/>
            <pc:sldMk cId="1103324951" sldId="267"/>
            <ac:spMk id="8" creationId="{DB626058-2CF8-280F-E22D-3BE65175111B}"/>
          </ac:spMkLst>
        </pc:spChg>
        <pc:spChg chg="del">
          <ac:chgData name="Alison Mackinnon" userId="2e57bb8cb2d1f969" providerId="LiveId" clId="{93539BB9-8DFA-4B76-B120-487EF66CC255}" dt="2025-09-30T09:52:06.736" v="1" actId="478"/>
          <ac:spMkLst>
            <pc:docMk/>
            <pc:sldMk cId="1103324951" sldId="267"/>
            <ac:spMk id="9" creationId="{2A28EDFE-BA1B-7E47-E752-2CBC9CE3578B}"/>
          </ac:spMkLst>
        </pc:spChg>
        <pc:picChg chg="add mod">
          <ac:chgData name="Alison Mackinnon" userId="2e57bb8cb2d1f969" providerId="LiveId" clId="{93539BB9-8DFA-4B76-B120-487EF66CC255}" dt="2025-09-30T09:57:53.419" v="132" actId="1076"/>
          <ac:picMkLst>
            <pc:docMk/>
            <pc:sldMk cId="1103324951" sldId="267"/>
            <ac:picMk id="1026" creationId="{A18D13DF-81E5-AED3-94CB-9E5D940DB7E9}"/>
          </ac:picMkLst>
        </pc:picChg>
      </pc:sldChg>
    </pc:docChg>
  </pc:docChgLst>
  <pc:docChgLst>
    <pc:chgData name="Alison Mackinnon" userId="2e57bb8cb2d1f969" providerId="LiveId" clId="{9A173BAD-78AD-4E93-B916-E2DEDBEDB9C9}"/>
    <pc:docChg chg="undo custSel addSld modSld">
      <pc:chgData name="Alison Mackinnon" userId="2e57bb8cb2d1f969" providerId="LiveId" clId="{9A173BAD-78AD-4E93-B916-E2DEDBEDB9C9}" dt="2025-08-12T14:50:30.689" v="864" actId="478"/>
      <pc:docMkLst>
        <pc:docMk/>
      </pc:docMkLst>
      <pc:sldChg chg="addSp delSp modSp mod setBg">
        <pc:chgData name="Alison Mackinnon" userId="2e57bb8cb2d1f969" providerId="LiveId" clId="{9A173BAD-78AD-4E93-B916-E2DEDBEDB9C9}" dt="2025-08-12T14:31:56.186" v="698"/>
        <pc:sldMkLst>
          <pc:docMk/>
          <pc:sldMk cId="6419689" sldId="258"/>
        </pc:sldMkLst>
        <pc:spChg chg="add del mod">
          <ac:chgData name="Alison Mackinnon" userId="2e57bb8cb2d1f969" providerId="LiveId" clId="{9A173BAD-78AD-4E93-B916-E2DEDBEDB9C9}" dt="2025-08-12T14:18:07.517" v="19" actId="478"/>
          <ac:spMkLst>
            <pc:docMk/>
            <pc:sldMk cId="6419689" sldId="258"/>
            <ac:spMk id="2" creationId="{EE5052F1-A238-18C5-B557-1884B169F37C}"/>
          </ac:spMkLst>
        </pc:spChg>
        <pc:spChg chg="add del mod">
          <ac:chgData name="Alison Mackinnon" userId="2e57bb8cb2d1f969" providerId="LiveId" clId="{9A173BAD-78AD-4E93-B916-E2DEDBEDB9C9}" dt="2025-08-12T14:20:25.972" v="34"/>
          <ac:spMkLst>
            <pc:docMk/>
            <pc:sldMk cId="6419689" sldId="258"/>
            <ac:spMk id="3" creationId="{77F0A210-BC7E-9B37-453B-521AE3933EB7}"/>
          </ac:spMkLst>
        </pc:spChg>
        <pc:spChg chg="add del mod">
          <ac:chgData name="Alison Mackinnon" userId="2e57bb8cb2d1f969" providerId="LiveId" clId="{9A173BAD-78AD-4E93-B916-E2DEDBEDB9C9}" dt="2025-08-12T14:19:21.792" v="29" actId="478"/>
          <ac:spMkLst>
            <pc:docMk/>
            <pc:sldMk cId="6419689" sldId="258"/>
            <ac:spMk id="13" creationId="{F3666231-B9E5-F3C1-6B4D-DEF1B0E13033}"/>
          </ac:spMkLst>
        </pc:spChg>
        <pc:spChg chg="del">
          <ac:chgData name="Alison Mackinnon" userId="2e57bb8cb2d1f969" providerId="LiveId" clId="{9A173BAD-78AD-4E93-B916-E2DEDBEDB9C9}" dt="2025-08-12T14:17:46.005" v="8" actId="478"/>
          <ac:spMkLst>
            <pc:docMk/>
            <pc:sldMk cId="6419689" sldId="258"/>
            <ac:spMk id="15" creationId="{49B0272A-5022-60CE-2BF5-908B28963030}"/>
          </ac:spMkLst>
        </pc:spChg>
        <pc:spChg chg="del">
          <ac:chgData name="Alison Mackinnon" userId="2e57bb8cb2d1f969" providerId="LiveId" clId="{9A173BAD-78AD-4E93-B916-E2DEDBEDB9C9}" dt="2025-08-12T14:17:49.056" v="12" actId="478"/>
          <ac:spMkLst>
            <pc:docMk/>
            <pc:sldMk cId="6419689" sldId="258"/>
            <ac:spMk id="16" creationId="{2F2FB038-9CC9-B8C8-E95E-6707093164EA}"/>
          </ac:spMkLst>
        </pc:spChg>
        <pc:spChg chg="del">
          <ac:chgData name="Alison Mackinnon" userId="2e57bb8cb2d1f969" providerId="LiveId" clId="{9A173BAD-78AD-4E93-B916-E2DEDBEDB9C9}" dt="2025-08-12T14:17:46.655" v="9" actId="478"/>
          <ac:spMkLst>
            <pc:docMk/>
            <pc:sldMk cId="6419689" sldId="258"/>
            <ac:spMk id="17" creationId="{AFA355D3-582C-9FC9-85BB-018F10EF5439}"/>
          </ac:spMkLst>
        </pc:spChg>
        <pc:spChg chg="del">
          <ac:chgData name="Alison Mackinnon" userId="2e57bb8cb2d1f969" providerId="LiveId" clId="{9A173BAD-78AD-4E93-B916-E2DEDBEDB9C9}" dt="2025-08-12T14:17:50.808" v="15" actId="478"/>
          <ac:spMkLst>
            <pc:docMk/>
            <pc:sldMk cId="6419689" sldId="258"/>
            <ac:spMk id="18" creationId="{11BEB9FD-8EBB-46D7-91FD-B1DFFBCF19DE}"/>
          </ac:spMkLst>
        </pc:spChg>
        <pc:spChg chg="del">
          <ac:chgData name="Alison Mackinnon" userId="2e57bb8cb2d1f969" providerId="LiveId" clId="{9A173BAD-78AD-4E93-B916-E2DEDBEDB9C9}" dt="2025-08-12T14:17:48.193" v="11" actId="478"/>
          <ac:spMkLst>
            <pc:docMk/>
            <pc:sldMk cId="6419689" sldId="258"/>
            <ac:spMk id="19" creationId="{06F303A6-04A4-E60A-4AA5-1A787447B94B}"/>
          </ac:spMkLst>
        </pc:spChg>
        <pc:spChg chg="del">
          <ac:chgData name="Alison Mackinnon" userId="2e57bb8cb2d1f969" providerId="LiveId" clId="{9A173BAD-78AD-4E93-B916-E2DEDBEDB9C9}" dt="2025-08-12T14:17:45.318" v="7" actId="478"/>
          <ac:spMkLst>
            <pc:docMk/>
            <pc:sldMk cId="6419689" sldId="258"/>
            <ac:spMk id="20" creationId="{BD2710E2-1289-5E91-82D2-225EF7FC93E2}"/>
          </ac:spMkLst>
        </pc:spChg>
        <pc:spChg chg="del">
          <ac:chgData name="Alison Mackinnon" userId="2e57bb8cb2d1f969" providerId="LiveId" clId="{9A173BAD-78AD-4E93-B916-E2DEDBEDB9C9}" dt="2025-08-12T14:17:47.305" v="10" actId="478"/>
          <ac:spMkLst>
            <pc:docMk/>
            <pc:sldMk cId="6419689" sldId="258"/>
            <ac:spMk id="21" creationId="{C7FA4943-C1B9-72C8-43EC-6B742596442C}"/>
          </ac:spMkLst>
        </pc:spChg>
        <pc:spChg chg="del">
          <ac:chgData name="Alison Mackinnon" userId="2e57bb8cb2d1f969" providerId="LiveId" clId="{9A173BAD-78AD-4E93-B916-E2DEDBEDB9C9}" dt="2025-08-12T14:17:49.602" v="13" actId="478"/>
          <ac:spMkLst>
            <pc:docMk/>
            <pc:sldMk cId="6419689" sldId="258"/>
            <ac:spMk id="22" creationId="{B46A86BF-1CFA-6154-B480-BA6C9DF299DA}"/>
          </ac:spMkLst>
        </pc:spChg>
        <pc:spChg chg="del">
          <ac:chgData name="Alison Mackinnon" userId="2e57bb8cb2d1f969" providerId="LiveId" clId="{9A173BAD-78AD-4E93-B916-E2DEDBEDB9C9}" dt="2025-08-12T14:17:50.331" v="14" actId="478"/>
          <ac:spMkLst>
            <pc:docMk/>
            <pc:sldMk cId="6419689" sldId="258"/>
            <ac:spMk id="23" creationId="{CAAFBFAF-FC6E-D89F-317E-2233978462BD}"/>
          </ac:spMkLst>
        </pc:spChg>
        <pc:spChg chg="add del mod">
          <ac:chgData name="Alison Mackinnon" userId="2e57bb8cb2d1f969" providerId="LiveId" clId="{9A173BAD-78AD-4E93-B916-E2DEDBEDB9C9}" dt="2025-08-12T14:20:25.972" v="34"/>
          <ac:spMkLst>
            <pc:docMk/>
            <pc:sldMk cId="6419689" sldId="258"/>
            <ac:spMk id="24" creationId="{8789E06B-03C8-8354-31B7-1550997D1873}"/>
          </ac:spMkLst>
        </pc:spChg>
        <pc:spChg chg="del mod">
          <ac:chgData name="Alison Mackinnon" userId="2e57bb8cb2d1f969" providerId="LiveId" clId="{9A173BAD-78AD-4E93-B916-E2DEDBEDB9C9}" dt="2025-08-12T14:20:28.995" v="35" actId="478"/>
          <ac:spMkLst>
            <pc:docMk/>
            <pc:sldMk cId="6419689" sldId="258"/>
            <ac:spMk id="25" creationId="{2924BAFA-D37D-EAFF-1644-31310EBF7045}"/>
          </ac:spMkLst>
        </pc:spChg>
        <pc:spChg chg="del mod">
          <ac:chgData name="Alison Mackinnon" userId="2e57bb8cb2d1f969" providerId="LiveId" clId="{9A173BAD-78AD-4E93-B916-E2DEDBEDB9C9}" dt="2025-08-12T14:20:39.490" v="38"/>
          <ac:spMkLst>
            <pc:docMk/>
            <pc:sldMk cId="6419689" sldId="258"/>
            <ac:spMk id="26" creationId="{8470519C-738A-A88B-0023-CF52440CD910}"/>
          </ac:spMkLst>
        </pc:spChg>
        <pc:spChg chg="del">
          <ac:chgData name="Alison Mackinnon" userId="2e57bb8cb2d1f969" providerId="LiveId" clId="{9A173BAD-78AD-4E93-B916-E2DEDBEDB9C9}" dt="2025-08-12T14:17:40.927" v="4" actId="478"/>
          <ac:spMkLst>
            <pc:docMk/>
            <pc:sldMk cId="6419689" sldId="258"/>
            <ac:spMk id="27" creationId="{1A5CABF2-C965-6474-F47D-6B3302F8D1B4}"/>
          </ac:spMkLst>
        </pc:spChg>
        <pc:spChg chg="del mod">
          <ac:chgData name="Alison Mackinnon" userId="2e57bb8cb2d1f969" providerId="LiveId" clId="{9A173BAD-78AD-4E93-B916-E2DEDBEDB9C9}" dt="2025-08-12T14:20:29.871" v="36" actId="478"/>
          <ac:spMkLst>
            <pc:docMk/>
            <pc:sldMk cId="6419689" sldId="258"/>
            <ac:spMk id="28" creationId="{488E485F-E3CA-A098-505D-F87F1F69AD5D}"/>
          </ac:spMkLst>
        </pc:spChg>
        <pc:spChg chg="add del">
          <ac:chgData name="Alison Mackinnon" userId="2e57bb8cb2d1f969" providerId="LiveId" clId="{9A173BAD-78AD-4E93-B916-E2DEDBEDB9C9}" dt="2025-08-12T14:20:39.490" v="38"/>
          <ac:spMkLst>
            <pc:docMk/>
            <pc:sldMk cId="6419689" sldId="258"/>
            <ac:spMk id="29" creationId="{FBF3ABEA-1EF6-EC2B-E03C-1D4F2E936F4D}"/>
          </ac:spMkLst>
        </pc:spChg>
        <pc:spChg chg="del mod">
          <ac:chgData name="Alison Mackinnon" userId="2e57bb8cb2d1f969" providerId="LiveId" clId="{9A173BAD-78AD-4E93-B916-E2DEDBEDB9C9}" dt="2025-08-12T14:20:41.717" v="39" actId="478"/>
          <ac:spMkLst>
            <pc:docMk/>
            <pc:sldMk cId="6419689" sldId="258"/>
            <ac:spMk id="30" creationId="{6565E02E-AABA-202A-2689-FC30E06FAE22}"/>
          </ac:spMkLst>
        </pc:spChg>
        <pc:spChg chg="del mod">
          <ac:chgData name="Alison Mackinnon" userId="2e57bb8cb2d1f969" providerId="LiveId" clId="{9A173BAD-78AD-4E93-B916-E2DEDBEDB9C9}" dt="2025-08-12T14:21:02.982" v="44"/>
          <ac:spMkLst>
            <pc:docMk/>
            <pc:sldMk cId="6419689" sldId="258"/>
            <ac:spMk id="31" creationId="{5D6F3BC2-2F03-B7EA-92B3-76ADC8705457}"/>
          </ac:spMkLst>
        </pc:spChg>
        <pc:spChg chg="del mod">
          <ac:chgData name="Alison Mackinnon" userId="2e57bb8cb2d1f969" providerId="LiveId" clId="{9A173BAD-78AD-4E93-B916-E2DEDBEDB9C9}" dt="2025-08-12T14:20:42.577" v="40" actId="478"/>
          <ac:spMkLst>
            <pc:docMk/>
            <pc:sldMk cId="6419689" sldId="258"/>
            <ac:spMk id="32" creationId="{61F270A2-0EA1-9920-43D1-760B7C7DA46D}"/>
          </ac:spMkLst>
        </pc:spChg>
        <pc:spChg chg="add del mod">
          <ac:chgData name="Alison Mackinnon" userId="2e57bb8cb2d1f969" providerId="LiveId" clId="{9A173BAD-78AD-4E93-B916-E2DEDBEDB9C9}" dt="2025-08-12T14:21:02.982" v="44"/>
          <ac:spMkLst>
            <pc:docMk/>
            <pc:sldMk cId="6419689" sldId="258"/>
            <ac:spMk id="33" creationId="{5236577B-6CEC-5F5E-54A7-4F092E0B215D}"/>
          </ac:spMkLst>
        </pc:spChg>
        <pc:spChg chg="mod">
          <ac:chgData name="Alison Mackinnon" userId="2e57bb8cb2d1f969" providerId="LiveId" clId="{9A173BAD-78AD-4E93-B916-E2DEDBEDB9C9}" dt="2025-08-12T14:31:18.119" v="692" actId="207"/>
          <ac:spMkLst>
            <pc:docMk/>
            <pc:sldMk cId="6419689" sldId="258"/>
            <ac:spMk id="34" creationId="{F2E48C4A-AC4D-19D5-5479-3054185CF949}"/>
          </ac:spMkLst>
        </pc:spChg>
        <pc:spChg chg="del mod">
          <ac:chgData name="Alison Mackinnon" userId="2e57bb8cb2d1f969" providerId="LiveId" clId="{9A173BAD-78AD-4E93-B916-E2DEDBEDB9C9}" dt="2025-08-12T14:21:06.357" v="45" actId="478"/>
          <ac:spMkLst>
            <pc:docMk/>
            <pc:sldMk cId="6419689" sldId="258"/>
            <ac:spMk id="35" creationId="{2C69E71B-E207-327D-7E26-240EBCD78DCE}"/>
          </ac:spMkLst>
        </pc:spChg>
        <pc:spChg chg="del mod">
          <ac:chgData name="Alison Mackinnon" userId="2e57bb8cb2d1f969" providerId="LiveId" clId="{9A173BAD-78AD-4E93-B916-E2DEDBEDB9C9}" dt="2025-08-12T14:21:07.104" v="46" actId="478"/>
          <ac:spMkLst>
            <pc:docMk/>
            <pc:sldMk cId="6419689" sldId="258"/>
            <ac:spMk id="36" creationId="{DAC97E5C-69DB-94B8-5016-E1095A9C9A0E}"/>
          </ac:spMkLst>
        </pc:spChg>
        <pc:spChg chg="add mod ord">
          <ac:chgData name="Alison Mackinnon" userId="2e57bb8cb2d1f969" providerId="LiveId" clId="{9A173BAD-78AD-4E93-B916-E2DEDBEDB9C9}" dt="2025-08-12T14:30:34.837" v="688" actId="207"/>
          <ac:spMkLst>
            <pc:docMk/>
            <pc:sldMk cId="6419689" sldId="258"/>
            <ac:spMk id="37" creationId="{DE468726-B581-9C4B-166A-0234C1ED99CB}"/>
          </ac:spMkLst>
        </pc:spChg>
        <pc:spChg chg="add del mod">
          <ac:chgData name="Alison Mackinnon" userId="2e57bb8cb2d1f969" providerId="LiveId" clId="{9A173BAD-78AD-4E93-B916-E2DEDBEDB9C9}" dt="2025-08-12T14:22:25.409" v="60"/>
          <ac:spMkLst>
            <pc:docMk/>
            <pc:sldMk cId="6419689" sldId="258"/>
            <ac:spMk id="38" creationId="{8A1AA6E0-1D7E-87ED-B081-7B4018667DE0}"/>
          </ac:spMkLst>
        </pc:spChg>
        <pc:spChg chg="add del">
          <ac:chgData name="Alison Mackinnon" userId="2e57bb8cb2d1f969" providerId="LiveId" clId="{9A173BAD-78AD-4E93-B916-E2DEDBEDB9C9}" dt="2025-08-12T14:22:25.409" v="60"/>
          <ac:spMkLst>
            <pc:docMk/>
            <pc:sldMk cId="6419689" sldId="258"/>
            <ac:spMk id="39" creationId="{067C34E0-186B-E059-D166-B33FA0A85C62}"/>
          </ac:spMkLst>
        </pc:spChg>
        <pc:spChg chg="add del">
          <ac:chgData name="Alison Mackinnon" userId="2e57bb8cb2d1f969" providerId="LiveId" clId="{9A173BAD-78AD-4E93-B916-E2DEDBEDB9C9}" dt="2025-08-12T14:22:25.409" v="60"/>
          <ac:spMkLst>
            <pc:docMk/>
            <pc:sldMk cId="6419689" sldId="258"/>
            <ac:spMk id="40" creationId="{6EAC1663-464D-F3AC-9FE7-DD3684AC56F1}"/>
          </ac:spMkLst>
        </pc:spChg>
        <pc:spChg chg="del mod">
          <ac:chgData name="Alison Mackinnon" userId="2e57bb8cb2d1f969" providerId="LiveId" clId="{9A173BAD-78AD-4E93-B916-E2DEDBEDB9C9}" dt="2025-08-12T14:22:29.064" v="64" actId="478"/>
          <ac:spMkLst>
            <pc:docMk/>
            <pc:sldMk cId="6419689" sldId="258"/>
            <ac:spMk id="41" creationId="{14BFE8B9-230D-20A2-E185-B78042A6E1EB}"/>
          </ac:spMkLst>
        </pc:spChg>
        <pc:spChg chg="del mod">
          <ac:chgData name="Alison Mackinnon" userId="2e57bb8cb2d1f969" providerId="LiveId" clId="{9A173BAD-78AD-4E93-B916-E2DEDBEDB9C9}" dt="2025-08-12T14:22:30.238" v="66" actId="478"/>
          <ac:spMkLst>
            <pc:docMk/>
            <pc:sldMk cId="6419689" sldId="258"/>
            <ac:spMk id="42" creationId="{F3DD5EF4-C0FE-F8FC-D166-483DDDEE9C6F}"/>
          </ac:spMkLst>
        </pc:spChg>
        <pc:spChg chg="mod">
          <ac:chgData name="Alison Mackinnon" userId="2e57bb8cb2d1f969" providerId="LiveId" clId="{9A173BAD-78AD-4E93-B916-E2DEDBEDB9C9}" dt="2025-08-12T14:31:18.119" v="692" actId="207"/>
          <ac:spMkLst>
            <pc:docMk/>
            <pc:sldMk cId="6419689" sldId="258"/>
            <ac:spMk id="43" creationId="{F7DBB825-5C22-BA7B-0D09-2DDCED7316C4}"/>
          </ac:spMkLst>
        </pc:spChg>
        <pc:spChg chg="del mod">
          <ac:chgData name="Alison Mackinnon" userId="2e57bb8cb2d1f969" providerId="LiveId" clId="{9A173BAD-78AD-4E93-B916-E2DEDBEDB9C9}" dt="2025-08-12T14:22:27.496" v="61" actId="478"/>
          <ac:spMkLst>
            <pc:docMk/>
            <pc:sldMk cId="6419689" sldId="258"/>
            <ac:spMk id="44" creationId="{C49AC858-9AD9-49B0-2E46-6974B242B8DE}"/>
          </ac:spMkLst>
        </pc:spChg>
        <pc:spChg chg="del mod">
          <ac:chgData name="Alison Mackinnon" userId="2e57bb8cb2d1f969" providerId="LiveId" clId="{9A173BAD-78AD-4E93-B916-E2DEDBEDB9C9}" dt="2025-08-12T14:22:28.587" v="63" actId="478"/>
          <ac:spMkLst>
            <pc:docMk/>
            <pc:sldMk cId="6419689" sldId="258"/>
            <ac:spMk id="45" creationId="{019EAEB2-4161-458D-E017-140B4105BE8A}"/>
          </ac:spMkLst>
        </pc:spChg>
        <pc:spChg chg="del mod">
          <ac:chgData name="Alison Mackinnon" userId="2e57bb8cb2d1f969" providerId="LiveId" clId="{9A173BAD-78AD-4E93-B916-E2DEDBEDB9C9}" dt="2025-08-12T14:22:29.607" v="65" actId="478"/>
          <ac:spMkLst>
            <pc:docMk/>
            <pc:sldMk cId="6419689" sldId="258"/>
            <ac:spMk id="46" creationId="{98E4A5F0-A939-16D7-E73B-91A9A501DADF}"/>
          </ac:spMkLst>
        </pc:spChg>
        <pc:spChg chg="del mod">
          <ac:chgData name="Alison Mackinnon" userId="2e57bb8cb2d1f969" providerId="LiveId" clId="{9A173BAD-78AD-4E93-B916-E2DEDBEDB9C9}" dt="2025-08-12T14:22:28.028" v="62" actId="478"/>
          <ac:spMkLst>
            <pc:docMk/>
            <pc:sldMk cId="6419689" sldId="258"/>
            <ac:spMk id="47" creationId="{1732E4D6-E4F5-0535-3279-6F667AFDEB17}"/>
          </ac:spMkLst>
        </pc:spChg>
        <pc:spChg chg="add mod">
          <ac:chgData name="Alison Mackinnon" userId="2e57bb8cb2d1f969" providerId="LiveId" clId="{9A173BAD-78AD-4E93-B916-E2DEDBEDB9C9}" dt="2025-08-12T14:29:01.619" v="680" actId="14861"/>
          <ac:spMkLst>
            <pc:docMk/>
            <pc:sldMk cId="6419689" sldId="258"/>
            <ac:spMk id="48" creationId="{7CB49936-86F0-E3E7-8817-8E9A4F4E67B6}"/>
          </ac:spMkLst>
        </pc:spChg>
        <pc:spChg chg="add mod">
          <ac:chgData name="Alison Mackinnon" userId="2e57bb8cb2d1f969" providerId="LiveId" clId="{9A173BAD-78AD-4E93-B916-E2DEDBEDB9C9}" dt="2025-08-12T14:28:47.720" v="675" actId="14861"/>
          <ac:spMkLst>
            <pc:docMk/>
            <pc:sldMk cId="6419689" sldId="258"/>
            <ac:spMk id="49" creationId="{B0D13997-5B89-17A6-3829-EBA32429F5E8}"/>
          </ac:spMkLst>
        </pc:spChg>
        <pc:spChg chg="add mod">
          <ac:chgData name="Alison Mackinnon" userId="2e57bb8cb2d1f969" providerId="LiveId" clId="{9A173BAD-78AD-4E93-B916-E2DEDBEDB9C9}" dt="2025-08-12T14:28:19.353" v="655" actId="14861"/>
          <ac:spMkLst>
            <pc:docMk/>
            <pc:sldMk cId="6419689" sldId="258"/>
            <ac:spMk id="50" creationId="{FCB2A915-CD5F-655E-E229-072CE08702FB}"/>
          </ac:spMkLst>
        </pc:spChg>
        <pc:grpChg chg="del">
          <ac:chgData name="Alison Mackinnon" userId="2e57bb8cb2d1f969" providerId="LiveId" clId="{9A173BAD-78AD-4E93-B916-E2DEDBEDB9C9}" dt="2025-08-12T14:17:44.320" v="6" actId="478"/>
          <ac:grpSpMkLst>
            <pc:docMk/>
            <pc:sldMk cId="6419689" sldId="258"/>
            <ac:grpSpMk id="12" creationId="{86544EAF-A9B3-364D-789C-4339CBE38677}"/>
          </ac:grpSpMkLst>
        </pc:grpChg>
        <pc:grpChg chg="del">
          <ac:chgData name="Alison Mackinnon" userId="2e57bb8cb2d1f969" providerId="LiveId" clId="{9A173BAD-78AD-4E93-B916-E2DEDBEDB9C9}" dt="2025-08-12T14:17:42.647" v="5" actId="478"/>
          <ac:grpSpMkLst>
            <pc:docMk/>
            <pc:sldMk cId="6419689" sldId="258"/>
            <ac:grpSpMk id="14" creationId="{BA0C7140-80C4-46C2-A7E8-171E278B613B}"/>
          </ac:grpSpMkLst>
        </pc:grpChg>
        <pc:grpChg chg="del">
          <ac:chgData name="Alison Mackinnon" userId="2e57bb8cb2d1f969" providerId="LiveId" clId="{9A173BAD-78AD-4E93-B916-E2DEDBEDB9C9}" dt="2025-08-12T14:30:41.006" v="689" actId="478"/>
          <ac:grpSpMkLst>
            <pc:docMk/>
            <pc:sldMk cId="6419689" sldId="258"/>
            <ac:grpSpMk id="1042" creationId="{9E530F85-A4BE-CA96-8253-40DB2E392B8F}"/>
          </ac:grpSpMkLst>
        </pc:grpChg>
        <pc:picChg chg="add mod">
          <ac:chgData name="Alison Mackinnon" userId="2e57bb8cb2d1f969" providerId="LiveId" clId="{9A173BAD-78AD-4E93-B916-E2DEDBEDB9C9}" dt="2025-08-12T14:31:56.186" v="698"/>
          <ac:picMkLst>
            <pc:docMk/>
            <pc:sldMk cId="6419689" sldId="258"/>
            <ac:picMk id="52" creationId="{336E8558-801E-0B9E-8504-8CD8A33ABCEF}"/>
          </ac:picMkLst>
        </pc:picChg>
      </pc:sldChg>
      <pc:sldChg chg="addSp delSp modSp add mod">
        <pc:chgData name="Alison Mackinnon" userId="2e57bb8cb2d1f969" providerId="LiveId" clId="{9A173BAD-78AD-4E93-B916-E2DEDBEDB9C9}" dt="2025-08-12T14:50:30.689" v="864" actId="478"/>
        <pc:sldMkLst>
          <pc:docMk/>
          <pc:sldMk cId="1366832326" sldId="264"/>
        </pc:sldMkLst>
        <pc:spChg chg="add mod">
          <ac:chgData name="Alison Mackinnon" userId="2e57bb8cb2d1f969" providerId="LiveId" clId="{9A173BAD-78AD-4E93-B916-E2DEDBEDB9C9}" dt="2025-08-12T14:36:19.713" v="735" actId="1076"/>
          <ac:spMkLst>
            <pc:docMk/>
            <pc:sldMk cId="1366832326" sldId="264"/>
            <ac:spMk id="2" creationId="{E556C7B0-8AFC-931D-3A86-D50D2568F84A}"/>
          </ac:spMkLst>
        </pc:spChg>
        <pc:spChg chg="add mod">
          <ac:chgData name="Alison Mackinnon" userId="2e57bb8cb2d1f969" providerId="LiveId" clId="{9A173BAD-78AD-4E93-B916-E2DEDBEDB9C9}" dt="2025-08-12T14:38:12.172" v="754" actId="1076"/>
          <ac:spMkLst>
            <pc:docMk/>
            <pc:sldMk cId="1366832326" sldId="264"/>
            <ac:spMk id="3" creationId="{0AB14B0C-A59D-B2CC-8D51-D69A2A1FA0EF}"/>
          </ac:spMkLst>
        </pc:spChg>
        <pc:spChg chg="add mod">
          <ac:chgData name="Alison Mackinnon" userId="2e57bb8cb2d1f969" providerId="LiveId" clId="{9A173BAD-78AD-4E93-B916-E2DEDBEDB9C9}" dt="2025-08-12T14:50:21.810" v="863" actId="1076"/>
          <ac:spMkLst>
            <pc:docMk/>
            <pc:sldMk cId="1366832326" sldId="264"/>
            <ac:spMk id="4" creationId="{F83F76E9-C418-B0EF-247A-8B5A7AD8AB8D}"/>
          </ac:spMkLst>
        </pc:spChg>
        <pc:spChg chg="add mod">
          <ac:chgData name="Alison Mackinnon" userId="2e57bb8cb2d1f969" providerId="LiveId" clId="{9A173BAD-78AD-4E93-B916-E2DEDBEDB9C9}" dt="2025-08-12T14:40:01.925" v="769" actId="12"/>
          <ac:spMkLst>
            <pc:docMk/>
            <pc:sldMk cId="1366832326" sldId="264"/>
            <ac:spMk id="7" creationId="{B9C96EE7-74AF-346D-F040-62DAAA3CC68A}"/>
          </ac:spMkLst>
        </pc:spChg>
        <pc:spChg chg="add mod">
          <ac:chgData name="Alison Mackinnon" userId="2e57bb8cb2d1f969" providerId="LiveId" clId="{9A173BAD-78AD-4E93-B916-E2DEDBEDB9C9}" dt="2025-08-12T14:37:26.828" v="746"/>
          <ac:spMkLst>
            <pc:docMk/>
            <pc:sldMk cId="1366832326" sldId="264"/>
            <ac:spMk id="9" creationId="{D17B5C7E-FEAB-2E75-EC7A-91C5094563C9}"/>
          </ac:spMkLst>
        </pc:spChg>
        <pc:spChg chg="add mod">
          <ac:chgData name="Alison Mackinnon" userId="2e57bb8cb2d1f969" providerId="LiveId" clId="{9A173BAD-78AD-4E93-B916-E2DEDBEDB9C9}" dt="2025-08-12T14:37:26.828" v="746"/>
          <ac:spMkLst>
            <pc:docMk/>
            <pc:sldMk cId="1366832326" sldId="264"/>
            <ac:spMk id="10" creationId="{D2959772-FD22-C908-7447-6958D6EDF97C}"/>
          </ac:spMkLst>
        </pc:spChg>
        <pc:spChg chg="add mod">
          <ac:chgData name="Alison Mackinnon" userId="2e57bb8cb2d1f969" providerId="LiveId" clId="{9A173BAD-78AD-4E93-B916-E2DEDBEDB9C9}" dt="2025-08-12T14:37:26.828" v="746"/>
          <ac:spMkLst>
            <pc:docMk/>
            <pc:sldMk cId="1366832326" sldId="264"/>
            <ac:spMk id="11" creationId="{CAEC1803-48CA-AA55-4F46-E9A5B166137A}"/>
          </ac:spMkLst>
        </pc:spChg>
        <pc:spChg chg="add mod">
          <ac:chgData name="Alison Mackinnon" userId="2e57bb8cb2d1f969" providerId="LiveId" clId="{9A173BAD-78AD-4E93-B916-E2DEDBEDB9C9}" dt="2025-08-12T14:37:26.828" v="746"/>
          <ac:spMkLst>
            <pc:docMk/>
            <pc:sldMk cId="1366832326" sldId="264"/>
            <ac:spMk id="14" creationId="{036364B4-767F-96CD-B949-8DB0A6E23C48}"/>
          </ac:spMkLst>
        </pc:spChg>
        <pc:spChg chg="add mod">
          <ac:chgData name="Alison Mackinnon" userId="2e57bb8cb2d1f969" providerId="LiveId" clId="{9A173BAD-78AD-4E93-B916-E2DEDBEDB9C9}" dt="2025-08-12T14:49:51.400" v="851" actId="1076"/>
          <ac:spMkLst>
            <pc:docMk/>
            <pc:sldMk cId="1366832326" sldId="264"/>
            <ac:spMk id="15" creationId="{04D5ECAE-4491-34B2-875A-57BFFAB66FE7}"/>
          </ac:spMkLst>
        </pc:spChg>
        <pc:spChg chg="add mod">
          <ac:chgData name="Alison Mackinnon" userId="2e57bb8cb2d1f969" providerId="LiveId" clId="{9A173BAD-78AD-4E93-B916-E2DEDBEDB9C9}" dt="2025-08-12T14:49:35.952" v="849" actId="1076"/>
          <ac:spMkLst>
            <pc:docMk/>
            <pc:sldMk cId="1366832326" sldId="264"/>
            <ac:spMk id="20" creationId="{829D9C76-6137-39DC-909C-95247B5119DB}"/>
          </ac:spMkLst>
        </pc:spChg>
        <pc:spChg chg="add mod">
          <ac:chgData name="Alison Mackinnon" userId="2e57bb8cb2d1f969" providerId="LiveId" clId="{9A173BAD-78AD-4E93-B916-E2DEDBEDB9C9}" dt="2025-08-12T14:49:24.127" v="846" actId="14100"/>
          <ac:spMkLst>
            <pc:docMk/>
            <pc:sldMk cId="1366832326" sldId="264"/>
            <ac:spMk id="21" creationId="{1E2ECB05-6AE8-A019-CE65-F1B5004B99F5}"/>
          </ac:spMkLst>
        </pc:spChg>
        <pc:spChg chg="mod">
          <ac:chgData name="Alison Mackinnon" userId="2e57bb8cb2d1f969" providerId="LiveId" clId="{9A173BAD-78AD-4E93-B916-E2DEDBEDB9C9}" dt="2025-08-12T14:36:38.768" v="736" actId="164"/>
          <ac:spMkLst>
            <pc:docMk/>
            <pc:sldMk cId="1366832326" sldId="264"/>
            <ac:spMk id="34" creationId="{F2E48C4A-AC4D-19D5-5479-3054185CF949}"/>
          </ac:spMkLst>
        </pc:spChg>
        <pc:spChg chg="mod">
          <ac:chgData name="Alison Mackinnon" userId="2e57bb8cb2d1f969" providerId="LiveId" clId="{9A173BAD-78AD-4E93-B916-E2DEDBEDB9C9}" dt="2025-08-12T14:36:38.768" v="736" actId="164"/>
          <ac:spMkLst>
            <pc:docMk/>
            <pc:sldMk cId="1366832326" sldId="264"/>
            <ac:spMk id="37" creationId="{DE468726-B581-9C4B-166A-0234C1ED99CB}"/>
          </ac:spMkLst>
        </pc:spChg>
        <pc:spChg chg="mod">
          <ac:chgData name="Alison Mackinnon" userId="2e57bb8cb2d1f969" providerId="LiveId" clId="{9A173BAD-78AD-4E93-B916-E2DEDBEDB9C9}" dt="2025-08-12T14:33:07.630" v="700" actId="207"/>
          <ac:spMkLst>
            <pc:docMk/>
            <pc:sldMk cId="1366832326" sldId="264"/>
            <ac:spMk id="43" creationId="{F7DBB825-5C22-BA7B-0D09-2DDCED7316C4}"/>
          </ac:spMkLst>
        </pc:spChg>
        <pc:spChg chg="mod">
          <ac:chgData name="Alison Mackinnon" userId="2e57bb8cb2d1f969" providerId="LiveId" clId="{9A173BAD-78AD-4E93-B916-E2DEDBEDB9C9}" dt="2025-08-12T14:35:22.627" v="717" actId="1076"/>
          <ac:spMkLst>
            <pc:docMk/>
            <pc:sldMk cId="1366832326" sldId="264"/>
            <ac:spMk id="48" creationId="{7CB49936-86F0-E3E7-8817-8E9A4F4E67B6}"/>
          </ac:spMkLst>
        </pc:spChg>
        <pc:grpChg chg="add mod">
          <ac:chgData name="Alison Mackinnon" userId="2e57bb8cb2d1f969" providerId="LiveId" clId="{9A173BAD-78AD-4E93-B916-E2DEDBEDB9C9}" dt="2025-08-12T14:36:47.010" v="738" actId="1076"/>
          <ac:grpSpMkLst>
            <pc:docMk/>
            <pc:sldMk cId="1366832326" sldId="264"/>
            <ac:grpSpMk id="8" creationId="{2B62FAF6-AE5F-B9A3-CD68-34BF9BD43B50}"/>
          </ac:grpSpMkLst>
        </pc:grpChg>
        <pc:picChg chg="add del mod">
          <ac:chgData name="Alison Mackinnon" userId="2e57bb8cb2d1f969" providerId="LiveId" clId="{9A173BAD-78AD-4E93-B916-E2DEDBEDB9C9}" dt="2025-08-12T14:50:30.689" v="864" actId="478"/>
          <ac:picMkLst>
            <pc:docMk/>
            <pc:sldMk cId="1366832326" sldId="264"/>
            <ac:picMk id="5" creationId="{C0E57405-BC44-07CE-4E87-482AEEF51DC3}"/>
          </ac:picMkLst>
        </pc:picChg>
        <pc:picChg chg="add del mod">
          <ac:chgData name="Alison Mackinnon" userId="2e57bb8cb2d1f969" providerId="LiveId" clId="{9A173BAD-78AD-4E93-B916-E2DEDBEDB9C9}" dt="2025-08-12T14:48:51.327" v="822" actId="478"/>
          <ac:picMkLst>
            <pc:docMk/>
            <pc:sldMk cId="1366832326" sldId="264"/>
            <ac:picMk id="6" creationId="{9F658278-D5E8-09DF-F6E6-2D0C23B67435}"/>
          </ac:picMkLst>
        </pc:picChg>
        <pc:picChg chg="add mod">
          <ac:chgData name="Alison Mackinnon" userId="2e57bb8cb2d1f969" providerId="LiveId" clId="{9A173BAD-78AD-4E93-B916-E2DEDBEDB9C9}" dt="2025-08-12T14:37:26.828" v="746"/>
          <ac:picMkLst>
            <pc:docMk/>
            <pc:sldMk cId="1366832326" sldId="264"/>
            <ac:picMk id="12" creationId="{D1ED6B54-627A-9152-9FBE-AFDB8C5D0CC5}"/>
          </ac:picMkLst>
        </pc:picChg>
        <pc:picChg chg="add mod">
          <ac:chgData name="Alison Mackinnon" userId="2e57bb8cb2d1f969" providerId="LiveId" clId="{9A173BAD-78AD-4E93-B916-E2DEDBEDB9C9}" dt="2025-08-12T14:37:26.828" v="746"/>
          <ac:picMkLst>
            <pc:docMk/>
            <pc:sldMk cId="1366832326" sldId="264"/>
            <ac:picMk id="13" creationId="{49D641A3-DAC4-11A9-A2F0-67983C3B1C5A}"/>
          </ac:picMkLst>
        </pc:picChg>
        <pc:picChg chg="add del mod">
          <ac:chgData name="Alison Mackinnon" userId="2e57bb8cb2d1f969" providerId="LiveId" clId="{9A173BAD-78AD-4E93-B916-E2DEDBEDB9C9}" dt="2025-08-12T14:45:33.412" v="779" actId="478"/>
          <ac:picMkLst>
            <pc:docMk/>
            <pc:sldMk cId="1366832326" sldId="264"/>
            <ac:picMk id="17" creationId="{9DEBCD4B-BB89-204E-5AEC-9785E765D3A3}"/>
          </ac:picMkLst>
        </pc:picChg>
        <pc:picChg chg="add del mod">
          <ac:chgData name="Alison Mackinnon" userId="2e57bb8cb2d1f969" providerId="LiveId" clId="{9A173BAD-78AD-4E93-B916-E2DEDBEDB9C9}" dt="2025-08-12T14:48:43.490" v="820" actId="478"/>
          <ac:picMkLst>
            <pc:docMk/>
            <pc:sldMk cId="1366832326" sldId="264"/>
            <ac:picMk id="19" creationId="{A95433F8-1AE9-F828-4E6E-2ED15B0CE5C0}"/>
          </ac:picMkLst>
        </pc:picChg>
      </pc:sldChg>
    </pc:docChg>
  </pc:docChgLst>
  <pc:docChgLst>
    <pc:chgData name="Alison Mackinnon" userId="2e57bb8cb2d1f969" providerId="LiveId" clId="{1B668089-3386-48D8-93DB-582FB904171C}"/>
    <pc:docChg chg="custSel delSld modSld">
      <pc:chgData name="Alison Mackinnon" userId="2e57bb8cb2d1f969" providerId="LiveId" clId="{1B668089-3386-48D8-93DB-582FB904171C}" dt="2025-09-30T10:29:21.028" v="154" actId="20577"/>
      <pc:docMkLst>
        <pc:docMk/>
      </pc:docMkLst>
      <pc:sldChg chg="del">
        <pc:chgData name="Alison Mackinnon" userId="2e57bb8cb2d1f969" providerId="LiveId" clId="{1B668089-3386-48D8-93DB-582FB904171C}" dt="2025-09-30T10:19:30.353" v="0" actId="2696"/>
        <pc:sldMkLst>
          <pc:docMk/>
          <pc:sldMk cId="3171118007" sldId="266"/>
        </pc:sldMkLst>
      </pc:sldChg>
      <pc:sldChg chg="addSp delSp modSp mod">
        <pc:chgData name="Alison Mackinnon" userId="2e57bb8cb2d1f969" providerId="LiveId" clId="{1B668089-3386-48D8-93DB-582FB904171C}" dt="2025-09-30T10:29:21.028" v="154" actId="20577"/>
        <pc:sldMkLst>
          <pc:docMk/>
          <pc:sldMk cId="1103324951" sldId="267"/>
        </pc:sldMkLst>
        <pc:spChg chg="mod">
          <ac:chgData name="Alison Mackinnon" userId="2e57bb8cb2d1f969" providerId="LiveId" clId="{1B668089-3386-48D8-93DB-582FB904171C}" dt="2025-09-30T10:29:00.006" v="142" actId="14100"/>
          <ac:spMkLst>
            <pc:docMk/>
            <pc:sldMk cId="1103324951" sldId="267"/>
            <ac:spMk id="2" creationId="{8ED7D4DE-7400-5CFA-FEC0-00A84D82B390}"/>
          </ac:spMkLst>
        </pc:spChg>
        <pc:spChg chg="mod">
          <ac:chgData name="Alison Mackinnon" userId="2e57bb8cb2d1f969" providerId="LiveId" clId="{1B668089-3386-48D8-93DB-582FB904171C}" dt="2025-09-30T10:28:50.731" v="139" actId="14100"/>
          <ac:spMkLst>
            <pc:docMk/>
            <pc:sldMk cId="1103324951" sldId="267"/>
            <ac:spMk id="3" creationId="{690DEBAC-2107-0D48-1DC0-EE0CCC1A66A9}"/>
          </ac:spMkLst>
        </pc:spChg>
        <pc:spChg chg="mod">
          <ac:chgData name="Alison Mackinnon" userId="2e57bb8cb2d1f969" providerId="LiveId" clId="{1B668089-3386-48D8-93DB-582FB904171C}" dt="2025-09-30T10:29:21.028" v="154" actId="20577"/>
          <ac:spMkLst>
            <pc:docMk/>
            <pc:sldMk cId="1103324951" sldId="267"/>
            <ac:spMk id="4" creationId="{BDC2A21D-8975-8FDF-F084-0DAF8B854C32}"/>
          </ac:spMkLst>
        </pc:spChg>
        <pc:spChg chg="mod">
          <ac:chgData name="Alison Mackinnon" userId="2e57bb8cb2d1f969" providerId="LiveId" clId="{1B668089-3386-48D8-93DB-582FB904171C}" dt="2025-09-30T10:28:28.103" v="134" actId="207"/>
          <ac:spMkLst>
            <pc:docMk/>
            <pc:sldMk cId="1103324951" sldId="267"/>
            <ac:spMk id="8" creationId="{DB626058-2CF8-280F-E22D-3BE65175111B}"/>
          </ac:spMkLst>
        </pc:spChg>
        <pc:picChg chg="add mod">
          <ac:chgData name="Alison Mackinnon" userId="2e57bb8cb2d1f969" providerId="LiveId" clId="{1B668089-3386-48D8-93DB-582FB904171C}" dt="2025-09-30T10:28:47.789" v="138" actId="1076"/>
          <ac:picMkLst>
            <pc:docMk/>
            <pc:sldMk cId="1103324951" sldId="267"/>
            <ac:picMk id="5" creationId="{E49A5DA2-A418-2E89-DF31-0CC7BBE0C8E6}"/>
          </ac:picMkLst>
        </pc:picChg>
        <pc:picChg chg="mod">
          <ac:chgData name="Alison Mackinnon" userId="2e57bb8cb2d1f969" providerId="LiveId" clId="{1B668089-3386-48D8-93DB-582FB904171C}" dt="2025-09-30T10:26:49.167" v="95"/>
          <ac:picMkLst>
            <pc:docMk/>
            <pc:sldMk cId="1103324951" sldId="267"/>
            <ac:picMk id="7" creationId="{91445CF8-D59D-9E7A-21E4-61DE0897D266}"/>
          </ac:picMkLst>
        </pc:picChg>
        <pc:picChg chg="del mod">
          <ac:chgData name="Alison Mackinnon" userId="2e57bb8cb2d1f969" providerId="LiveId" clId="{1B668089-3386-48D8-93DB-582FB904171C}" dt="2025-09-30T10:26:17.502" v="93" actId="478"/>
          <ac:picMkLst>
            <pc:docMk/>
            <pc:sldMk cId="1103324951" sldId="267"/>
            <ac:picMk id="1026" creationId="{A18D13DF-81E5-AED3-94CB-9E5D940DB7E9}"/>
          </ac:picMkLst>
        </pc:picChg>
      </pc:sldChg>
    </pc:docChg>
  </pc:docChgLst>
  <pc:docChgLst>
    <pc:chgData name="Alison Mackinnon" userId="2e57bb8cb2d1f969" providerId="LiveId" clId="{A04BBBE1-55EA-4A93-BEB8-2E3B0CDA2F36}"/>
    <pc:docChg chg="undo custSel modSld">
      <pc:chgData name="Alison Mackinnon" userId="2e57bb8cb2d1f969" providerId="LiveId" clId="{A04BBBE1-55EA-4A93-BEB8-2E3B0CDA2F36}" dt="2025-10-29T11:12:24.708" v="670" actId="20577"/>
      <pc:docMkLst>
        <pc:docMk/>
      </pc:docMkLst>
      <pc:sldChg chg="addSp delSp modSp mod">
        <pc:chgData name="Alison Mackinnon" userId="2e57bb8cb2d1f969" providerId="LiveId" clId="{A04BBBE1-55EA-4A93-BEB8-2E3B0CDA2F36}" dt="2025-10-29T11:12:24.708" v="670" actId="20577"/>
        <pc:sldMkLst>
          <pc:docMk/>
          <pc:sldMk cId="1103324951" sldId="267"/>
        </pc:sldMkLst>
        <pc:spChg chg="mod">
          <ac:chgData name="Alison Mackinnon" userId="2e57bb8cb2d1f969" providerId="LiveId" clId="{A04BBBE1-55EA-4A93-BEB8-2E3B0CDA2F36}" dt="2025-10-29T11:11:14.057" v="613" actId="1076"/>
          <ac:spMkLst>
            <pc:docMk/>
            <pc:sldMk cId="1103324951" sldId="267"/>
            <ac:spMk id="2" creationId="{8ED7D4DE-7400-5CFA-FEC0-00A84D82B390}"/>
          </ac:spMkLst>
        </pc:spChg>
        <pc:spChg chg="mod">
          <ac:chgData name="Alison Mackinnon" userId="2e57bb8cb2d1f969" providerId="LiveId" clId="{A04BBBE1-55EA-4A93-BEB8-2E3B0CDA2F36}" dt="2025-10-29T11:12:24.708" v="670" actId="20577"/>
          <ac:spMkLst>
            <pc:docMk/>
            <pc:sldMk cId="1103324951" sldId="267"/>
            <ac:spMk id="3" creationId="{690DEBAC-2107-0D48-1DC0-EE0CCC1A66A9}"/>
          </ac:spMkLst>
        </pc:spChg>
        <pc:spChg chg="del mod">
          <ac:chgData name="Alison Mackinnon" userId="2e57bb8cb2d1f969" providerId="LiveId" clId="{A04BBBE1-55EA-4A93-BEB8-2E3B0CDA2F36}" dt="2025-10-29T11:02:43.660" v="273" actId="478"/>
          <ac:spMkLst>
            <pc:docMk/>
            <pc:sldMk cId="1103324951" sldId="267"/>
            <ac:spMk id="4" creationId="{BDC2A21D-8975-8FDF-F084-0DAF8B854C32}"/>
          </ac:spMkLst>
        </pc:spChg>
        <pc:spChg chg="del">
          <ac:chgData name="Alison Mackinnon" userId="2e57bb8cb2d1f969" providerId="LiveId" clId="{A04BBBE1-55EA-4A93-BEB8-2E3B0CDA2F36}" dt="2025-10-29T11:00:26.929" v="206" actId="478"/>
          <ac:spMkLst>
            <pc:docMk/>
            <pc:sldMk cId="1103324951" sldId="267"/>
            <ac:spMk id="6" creationId="{4845BEC5-C0C3-4743-6266-39974FCD0A8C}"/>
          </ac:spMkLst>
        </pc:spChg>
        <pc:spChg chg="mod">
          <ac:chgData name="Alison Mackinnon" userId="2e57bb8cb2d1f969" providerId="LiveId" clId="{A04BBBE1-55EA-4A93-BEB8-2E3B0CDA2F36}" dt="2025-10-29T11:02:26.908" v="268" actId="21"/>
          <ac:spMkLst>
            <pc:docMk/>
            <pc:sldMk cId="1103324951" sldId="267"/>
            <ac:spMk id="8" creationId="{DB626058-2CF8-280F-E22D-3BE65175111B}"/>
          </ac:spMkLst>
        </pc:spChg>
        <pc:spChg chg="add del mod">
          <ac:chgData name="Alison Mackinnon" userId="2e57bb8cb2d1f969" providerId="LiveId" clId="{A04BBBE1-55EA-4A93-BEB8-2E3B0CDA2F36}" dt="2025-10-29T11:09:21.311" v="546"/>
          <ac:spMkLst>
            <pc:docMk/>
            <pc:sldMk cId="1103324951" sldId="267"/>
            <ac:spMk id="9" creationId="{63EA065E-3290-5566-0121-623EEFFEDC78}"/>
          </ac:spMkLst>
        </pc:spChg>
        <pc:spChg chg="add mod ord">
          <ac:chgData name="Alison Mackinnon" userId="2e57bb8cb2d1f969" providerId="LiveId" clId="{A04BBBE1-55EA-4A93-BEB8-2E3B0CDA2F36}" dt="2025-10-29T11:12:09.959" v="657" actId="20577"/>
          <ac:spMkLst>
            <pc:docMk/>
            <pc:sldMk cId="1103324951" sldId="267"/>
            <ac:spMk id="10" creationId="{E142036E-97BA-B6B8-FDB1-1FFF8F3906EE}"/>
          </ac:spMkLst>
        </pc:spChg>
        <pc:spChg chg="add mod ord">
          <ac:chgData name="Alison Mackinnon" userId="2e57bb8cb2d1f969" providerId="LiveId" clId="{A04BBBE1-55EA-4A93-BEB8-2E3B0CDA2F36}" dt="2025-10-29T11:07:40.856" v="537" actId="166"/>
          <ac:spMkLst>
            <pc:docMk/>
            <pc:sldMk cId="1103324951" sldId="267"/>
            <ac:spMk id="11" creationId="{DF1B6C92-7C66-E2F1-5629-4741AF05CF00}"/>
          </ac:spMkLst>
        </pc:spChg>
        <pc:spChg chg="add del mod">
          <ac:chgData name="Alison Mackinnon" userId="2e57bb8cb2d1f969" providerId="LiveId" clId="{A04BBBE1-55EA-4A93-BEB8-2E3B0CDA2F36}" dt="2025-10-29T11:08:41.699" v="542"/>
          <ac:spMkLst>
            <pc:docMk/>
            <pc:sldMk cId="1103324951" sldId="267"/>
            <ac:spMk id="12" creationId="{7D811A76-C52E-99A4-1ADC-BEF0D39A512C}"/>
          </ac:spMkLst>
        </pc:spChg>
        <pc:spChg chg="add del">
          <ac:chgData name="Alison Mackinnon" userId="2e57bb8cb2d1f969" providerId="LiveId" clId="{A04BBBE1-55EA-4A93-BEB8-2E3B0CDA2F36}" dt="2025-10-29T11:08:41.699" v="542"/>
          <ac:spMkLst>
            <pc:docMk/>
            <pc:sldMk cId="1103324951" sldId="267"/>
            <ac:spMk id="13" creationId="{20ED129B-0809-B36A-603E-00907077CB54}"/>
          </ac:spMkLst>
        </pc:spChg>
        <pc:spChg chg="mod">
          <ac:chgData name="Alison Mackinnon" userId="2e57bb8cb2d1f969" providerId="LiveId" clId="{A04BBBE1-55EA-4A93-BEB8-2E3B0CDA2F36}" dt="2025-10-29T11:08:41.699" v="542"/>
          <ac:spMkLst>
            <pc:docMk/>
            <pc:sldMk cId="1103324951" sldId="267"/>
            <ac:spMk id="14" creationId="{9691B12E-28B7-4B1B-27B1-7CCBD1120ACB}"/>
          </ac:spMkLst>
        </pc:spChg>
        <pc:spChg chg="add del">
          <ac:chgData name="Alison Mackinnon" userId="2e57bb8cb2d1f969" providerId="LiveId" clId="{A04BBBE1-55EA-4A93-BEB8-2E3B0CDA2F36}" dt="2025-10-29T11:09:21.311" v="546"/>
          <ac:spMkLst>
            <pc:docMk/>
            <pc:sldMk cId="1103324951" sldId="267"/>
            <ac:spMk id="15" creationId="{4B77439B-39A3-3446-2E62-97BA14A5E3D5}"/>
          </ac:spMkLst>
        </pc:spChg>
        <pc:spChg chg="mod">
          <ac:chgData name="Alison Mackinnon" userId="2e57bb8cb2d1f969" providerId="LiveId" clId="{A04BBBE1-55EA-4A93-BEB8-2E3B0CDA2F36}" dt="2025-10-29T11:09:21.311" v="546"/>
          <ac:spMkLst>
            <pc:docMk/>
            <pc:sldMk cId="1103324951" sldId="267"/>
            <ac:spMk id="16" creationId="{57AA1220-0B06-213E-84FF-4B8EE52879DE}"/>
          </ac:spMkLst>
        </pc:spChg>
        <pc:spChg chg="add mod">
          <ac:chgData name="Alison Mackinnon" userId="2e57bb8cb2d1f969" providerId="LiveId" clId="{A04BBBE1-55EA-4A93-BEB8-2E3B0CDA2F36}" dt="2025-10-29T11:11:41.067" v="626" actId="1076"/>
          <ac:spMkLst>
            <pc:docMk/>
            <pc:sldMk cId="1103324951" sldId="267"/>
            <ac:spMk id="18" creationId="{0FD9C21D-4B2E-4858-FBF5-969F4037FB75}"/>
          </ac:spMkLst>
        </pc:spChg>
        <pc:picChg chg="add del mod">
          <ac:chgData name="Alison Mackinnon" userId="2e57bb8cb2d1f969" providerId="LiveId" clId="{A04BBBE1-55EA-4A93-BEB8-2E3B0CDA2F36}" dt="2025-10-29T11:03:29.559" v="282" actId="478"/>
          <ac:picMkLst>
            <pc:docMk/>
            <pc:sldMk cId="1103324951" sldId="267"/>
            <ac:picMk id="5" creationId="{9BB677D7-4474-BCDB-F218-4EEC83580AA4}"/>
          </ac:picMkLst>
        </pc:picChg>
        <pc:picChg chg="mod">
          <ac:chgData name="Alison Mackinnon" userId="2e57bb8cb2d1f969" providerId="LiveId" clId="{A04BBBE1-55EA-4A93-BEB8-2E3B0CDA2F36}" dt="2025-10-29T11:10:55.636" v="606" actId="1076"/>
          <ac:picMkLst>
            <pc:docMk/>
            <pc:sldMk cId="1103324951" sldId="267"/>
            <ac:picMk id="7" creationId="{91445CF8-D59D-9E7A-21E4-61DE0897D266}"/>
          </ac:picMkLst>
        </pc:picChg>
        <pc:picChg chg="del">
          <ac:chgData name="Alison Mackinnon" userId="2e57bb8cb2d1f969" providerId="LiveId" clId="{A04BBBE1-55EA-4A93-BEB8-2E3B0CDA2F36}" dt="2025-10-29T10:56:08.966" v="0" actId="478"/>
          <ac:picMkLst>
            <pc:docMk/>
            <pc:sldMk cId="1103324951" sldId="267"/>
            <ac:picMk id="1026" creationId="{9D4E8110-CAB4-F996-98EE-E471DC689450}"/>
          </ac:picMkLst>
        </pc:picChg>
        <pc:picChg chg="add del mod">
          <ac:chgData name="Alison Mackinnon" userId="2e57bb8cb2d1f969" providerId="LiveId" clId="{A04BBBE1-55EA-4A93-BEB8-2E3B0CDA2F36}" dt="2025-10-29T11:11:54.556" v="631" actId="478"/>
          <ac:picMkLst>
            <pc:docMk/>
            <pc:sldMk cId="1103324951" sldId="267"/>
            <ac:picMk id="1028" creationId="{B7230AE3-EC18-2770-B584-B6A02F3548C6}"/>
          </ac:picMkLst>
        </pc:picChg>
      </pc:sldChg>
    </pc:docChg>
  </pc:docChgLst>
  <pc:docChgLst>
    <pc:chgData name="Alison Mackinnon" userId="2e57bb8cb2d1f969" providerId="LiveId" clId="{AD0C0797-643E-44BB-B25C-789820BBD753}"/>
    <pc:docChg chg="undo redo custSel addSld delSld modSld">
      <pc:chgData name="Alison Mackinnon" userId="2e57bb8cb2d1f969" providerId="LiveId" clId="{AD0C0797-643E-44BB-B25C-789820BBD753}" dt="2025-09-30T09:34:45.524" v="264" actId="2696"/>
      <pc:docMkLst>
        <pc:docMk/>
      </pc:docMkLst>
      <pc:sldChg chg="del">
        <pc:chgData name="Alison Mackinnon" userId="2e57bb8cb2d1f969" providerId="LiveId" clId="{AD0C0797-643E-44BB-B25C-789820BBD753}" dt="2025-09-30T09:34:43.767" v="263" actId="2696"/>
        <pc:sldMkLst>
          <pc:docMk/>
          <pc:sldMk cId="3941885358" sldId="265"/>
        </pc:sldMkLst>
      </pc:sldChg>
      <pc:sldChg chg="addSp delSp modSp new mod">
        <pc:chgData name="Alison Mackinnon" userId="2e57bb8cb2d1f969" providerId="LiveId" clId="{AD0C0797-643E-44BB-B25C-789820BBD753}" dt="2025-09-30T09:34:40.336" v="262" actId="478"/>
        <pc:sldMkLst>
          <pc:docMk/>
          <pc:sldMk cId="3171118007" sldId="266"/>
        </pc:sldMkLst>
        <pc:spChg chg="mod">
          <ac:chgData name="Alison Mackinnon" userId="2e57bb8cb2d1f969" providerId="LiveId" clId="{AD0C0797-643E-44BB-B25C-789820BBD753}" dt="2025-09-30T09:26:55.589" v="79" actId="1076"/>
          <ac:spMkLst>
            <pc:docMk/>
            <pc:sldMk cId="3171118007" sldId="266"/>
            <ac:spMk id="2" creationId="{8ED7D4DE-7400-5CFA-FEC0-00A84D82B390}"/>
          </ac:spMkLst>
        </pc:spChg>
        <pc:spChg chg="del">
          <ac:chgData name="Alison Mackinnon" userId="2e57bb8cb2d1f969" providerId="LiveId" clId="{AD0C0797-643E-44BB-B25C-789820BBD753}" dt="2025-09-30T09:26:51.589" v="78" actId="478"/>
          <ac:spMkLst>
            <pc:docMk/>
            <pc:sldMk cId="3171118007" sldId="266"/>
            <ac:spMk id="3" creationId="{B57ED32F-0587-BAA4-7CB9-352C3A43AC64}"/>
          </ac:spMkLst>
        </pc:spChg>
        <pc:spChg chg="add del mod">
          <ac:chgData name="Alison Mackinnon" userId="2e57bb8cb2d1f969" providerId="LiveId" clId="{AD0C0797-643E-44BB-B25C-789820BBD753}" dt="2025-09-30T09:25:04.168" v="3" actId="478"/>
          <ac:spMkLst>
            <pc:docMk/>
            <pc:sldMk cId="3171118007" sldId="266"/>
            <ac:spMk id="4" creationId="{AB924AA6-EDB5-C90E-206F-746DAE579857}"/>
          </ac:spMkLst>
        </pc:spChg>
        <pc:spChg chg="add mod">
          <ac:chgData name="Alison Mackinnon" userId="2e57bb8cb2d1f969" providerId="LiveId" clId="{AD0C0797-643E-44BB-B25C-789820BBD753}" dt="2025-09-30T09:28:11.191" v="128" actId="20577"/>
          <ac:spMkLst>
            <pc:docMk/>
            <pc:sldMk cId="3171118007" sldId="266"/>
            <ac:spMk id="8" creationId="{DB626058-2CF8-280F-E22D-3BE65175111B}"/>
          </ac:spMkLst>
        </pc:spChg>
        <pc:spChg chg="add mod">
          <ac:chgData name="Alison Mackinnon" userId="2e57bb8cb2d1f969" providerId="LiveId" clId="{AD0C0797-643E-44BB-B25C-789820BBD753}" dt="2025-09-30T09:34:27.593" v="261" actId="404"/>
          <ac:spMkLst>
            <pc:docMk/>
            <pc:sldMk cId="3171118007" sldId="266"/>
            <ac:spMk id="9" creationId="{2A28EDFE-BA1B-7E47-E752-2CBC9CE3578B}"/>
          </ac:spMkLst>
        </pc:spChg>
        <pc:picChg chg="add del mod">
          <ac:chgData name="Alison Mackinnon" userId="2e57bb8cb2d1f969" providerId="LiveId" clId="{AD0C0797-643E-44BB-B25C-789820BBD753}" dt="2025-09-30T09:34:40.336" v="262" actId="478"/>
          <ac:picMkLst>
            <pc:docMk/>
            <pc:sldMk cId="3171118007" sldId="266"/>
            <ac:picMk id="6" creationId="{51DF0B5B-B711-81F9-69F9-95CCFE456DDE}"/>
          </ac:picMkLst>
        </pc:picChg>
        <pc:picChg chg="add mod">
          <ac:chgData name="Alison Mackinnon" userId="2e57bb8cb2d1f969" providerId="LiveId" clId="{AD0C0797-643E-44BB-B25C-789820BBD753}" dt="2025-09-30T09:25:36.982" v="5"/>
          <ac:picMkLst>
            <pc:docMk/>
            <pc:sldMk cId="3171118007" sldId="266"/>
            <ac:picMk id="7" creationId="{91445CF8-D59D-9E7A-21E4-61DE0897D266}"/>
          </ac:picMkLst>
        </pc:picChg>
      </pc:sldChg>
      <pc:sldChg chg="addSp delSp modSp add del mod">
        <pc:chgData name="Alison Mackinnon" userId="2e57bb8cb2d1f969" providerId="LiveId" clId="{AD0C0797-643E-44BB-B25C-789820BBD753}" dt="2025-09-30T09:34:45.524" v="264" actId="2696"/>
        <pc:sldMkLst>
          <pc:docMk/>
          <pc:sldMk cId="2372112681" sldId="267"/>
        </pc:sldMkLst>
        <pc:spChg chg="del">
          <ac:chgData name="Alison Mackinnon" userId="2e57bb8cb2d1f969" providerId="LiveId" clId="{AD0C0797-643E-44BB-B25C-789820BBD753}" dt="2025-09-30T09:31:06.016" v="177" actId="478"/>
          <ac:spMkLst>
            <pc:docMk/>
            <pc:sldMk cId="2372112681" sldId="267"/>
            <ac:spMk id="2" creationId="{8ED7D4DE-7400-5CFA-FEC0-00A84D82B390}"/>
          </ac:spMkLst>
        </pc:spChg>
        <pc:spChg chg="add del mod">
          <ac:chgData name="Alison Mackinnon" userId="2e57bb8cb2d1f969" providerId="LiveId" clId="{AD0C0797-643E-44BB-B25C-789820BBD753}" dt="2025-09-30T09:31:09.198" v="179" actId="478"/>
          <ac:spMkLst>
            <pc:docMk/>
            <pc:sldMk cId="2372112681" sldId="267"/>
            <ac:spMk id="4" creationId="{2DCDC950-8D5C-B482-686A-B98196CBF1CD}"/>
          </ac:spMkLst>
        </pc:spChg>
        <pc:spChg chg="add mod ord">
          <ac:chgData name="Alison Mackinnon" userId="2e57bb8cb2d1f969" providerId="LiveId" clId="{AD0C0797-643E-44BB-B25C-789820BBD753}" dt="2025-09-30T09:32:53.429" v="216" actId="688"/>
          <ac:spMkLst>
            <pc:docMk/>
            <pc:sldMk cId="2372112681" sldId="267"/>
            <ac:spMk id="5" creationId="{1D2F4305-055E-4E82-3535-CF4CBE60DC0D}"/>
          </ac:spMkLst>
        </pc:spChg>
        <pc:spChg chg="del">
          <ac:chgData name="Alison Mackinnon" userId="2e57bb8cb2d1f969" providerId="LiveId" clId="{AD0C0797-643E-44BB-B25C-789820BBD753}" dt="2025-09-30T09:31:07.788" v="178" actId="478"/>
          <ac:spMkLst>
            <pc:docMk/>
            <pc:sldMk cId="2372112681" sldId="267"/>
            <ac:spMk id="8" creationId="{DB626058-2CF8-280F-E22D-3BE65175111B}"/>
          </ac:spMkLst>
        </pc:spChg>
        <pc:spChg chg="del">
          <ac:chgData name="Alison Mackinnon" userId="2e57bb8cb2d1f969" providerId="LiveId" clId="{AD0C0797-643E-44BB-B25C-789820BBD753}" dt="2025-09-30T09:31:03.688" v="176" actId="478"/>
          <ac:spMkLst>
            <pc:docMk/>
            <pc:sldMk cId="2372112681" sldId="267"/>
            <ac:spMk id="9" creationId="{2A28EDFE-BA1B-7E47-E752-2CBC9CE3578B}"/>
          </ac:spMkLst>
        </pc:spChg>
        <pc:spChg chg="add mod ord">
          <ac:chgData name="Alison Mackinnon" userId="2e57bb8cb2d1f969" providerId="LiveId" clId="{AD0C0797-643E-44BB-B25C-789820BBD753}" dt="2025-09-30T09:32:43.828" v="212" actId="166"/>
          <ac:spMkLst>
            <pc:docMk/>
            <pc:sldMk cId="2372112681" sldId="267"/>
            <ac:spMk id="10" creationId="{A8148B2A-D7BC-FDA4-9F52-D099026E2116}"/>
          </ac:spMkLst>
        </pc:spChg>
        <pc:spChg chg="add mod">
          <ac:chgData name="Alison Mackinnon" userId="2e57bb8cb2d1f969" providerId="LiveId" clId="{AD0C0797-643E-44BB-B25C-789820BBD753}" dt="2025-09-30T09:32:39.790" v="209" actId="1076"/>
          <ac:spMkLst>
            <pc:docMk/>
            <pc:sldMk cId="2372112681" sldId="267"/>
            <ac:spMk id="11" creationId="{18E52DDA-A125-BE88-44F6-4DA5E9902A66}"/>
          </ac:spMkLst>
        </pc:spChg>
        <pc:spChg chg="add mod">
          <ac:chgData name="Alison Mackinnon" userId="2e57bb8cb2d1f969" providerId="LiveId" clId="{AD0C0797-643E-44BB-B25C-789820BBD753}" dt="2025-09-30T09:32:36.453" v="208" actId="1076"/>
          <ac:spMkLst>
            <pc:docMk/>
            <pc:sldMk cId="2372112681" sldId="267"/>
            <ac:spMk id="12" creationId="{E7BEBC96-7247-2CC1-76CC-9E372D0AC2F6}"/>
          </ac:spMkLst>
        </pc:spChg>
        <pc:spChg chg="add mod">
          <ac:chgData name="Alison Mackinnon" userId="2e57bb8cb2d1f969" providerId="LiveId" clId="{AD0C0797-643E-44BB-B25C-789820BBD753}" dt="2025-09-30T09:31:55.333" v="193" actId="2085"/>
          <ac:spMkLst>
            <pc:docMk/>
            <pc:sldMk cId="2372112681" sldId="267"/>
            <ac:spMk id="13" creationId="{872D3B65-A7D7-D30E-BA6D-25748F8A1015}"/>
          </ac:spMkLst>
        </pc:spChg>
      </pc:sldChg>
    </pc:docChg>
  </pc:docChgLst>
  <pc:docChgLst>
    <pc:chgData name="Alison Mackinnon" userId="2e57bb8cb2d1f969" providerId="LiveId" clId="{94AF9F26-807A-468A-8D0F-E8D33231FF57}"/>
    <pc:docChg chg="custSel addSld delSld modSld">
      <pc:chgData name="Alison Mackinnon" userId="2e57bb8cb2d1f969" providerId="LiveId" clId="{94AF9F26-807A-468A-8D0F-E8D33231FF57}" dt="2025-09-30T10:49:33.563" v="117" actId="2696"/>
      <pc:docMkLst>
        <pc:docMk/>
      </pc:docMkLst>
      <pc:sldChg chg="addSp delSp modSp mod">
        <pc:chgData name="Alison Mackinnon" userId="2e57bb8cb2d1f969" providerId="LiveId" clId="{94AF9F26-807A-468A-8D0F-E8D33231FF57}" dt="2025-09-30T10:46:02.757" v="108" actId="1076"/>
        <pc:sldMkLst>
          <pc:docMk/>
          <pc:sldMk cId="1103324951" sldId="267"/>
        </pc:sldMkLst>
        <pc:spChg chg="mod">
          <ac:chgData name="Alison Mackinnon" userId="2e57bb8cb2d1f969" providerId="LiveId" clId="{94AF9F26-807A-468A-8D0F-E8D33231FF57}" dt="2025-09-30T10:45:59.709" v="107" actId="1076"/>
          <ac:spMkLst>
            <pc:docMk/>
            <pc:sldMk cId="1103324951" sldId="267"/>
            <ac:spMk id="2" creationId="{8ED7D4DE-7400-5CFA-FEC0-00A84D82B390}"/>
          </ac:spMkLst>
        </pc:spChg>
        <pc:spChg chg="mod">
          <ac:chgData name="Alison Mackinnon" userId="2e57bb8cb2d1f969" providerId="LiveId" clId="{94AF9F26-807A-468A-8D0F-E8D33231FF57}" dt="2025-09-30T10:44:10.042" v="53" actId="1076"/>
          <ac:spMkLst>
            <pc:docMk/>
            <pc:sldMk cId="1103324951" sldId="267"/>
            <ac:spMk id="3" creationId="{690DEBAC-2107-0D48-1DC0-EE0CCC1A66A9}"/>
          </ac:spMkLst>
        </pc:spChg>
        <pc:spChg chg="mod">
          <ac:chgData name="Alison Mackinnon" userId="2e57bb8cb2d1f969" providerId="LiveId" clId="{94AF9F26-807A-468A-8D0F-E8D33231FF57}" dt="2025-09-30T10:45:30.836" v="102" actId="1076"/>
          <ac:spMkLst>
            <pc:docMk/>
            <pc:sldMk cId="1103324951" sldId="267"/>
            <ac:spMk id="4" creationId="{BDC2A21D-8975-8FDF-F084-0DAF8B854C32}"/>
          </ac:spMkLst>
        </pc:spChg>
        <pc:spChg chg="add mod">
          <ac:chgData name="Alison Mackinnon" userId="2e57bb8cb2d1f969" providerId="LiveId" clId="{94AF9F26-807A-468A-8D0F-E8D33231FF57}" dt="2025-09-30T10:45:30.836" v="102" actId="1076"/>
          <ac:spMkLst>
            <pc:docMk/>
            <pc:sldMk cId="1103324951" sldId="267"/>
            <ac:spMk id="6" creationId="{4845BEC5-C0C3-4743-6266-39974FCD0A8C}"/>
          </ac:spMkLst>
        </pc:spChg>
        <pc:spChg chg="mod">
          <ac:chgData name="Alison Mackinnon" userId="2e57bb8cb2d1f969" providerId="LiveId" clId="{94AF9F26-807A-468A-8D0F-E8D33231FF57}" dt="2025-09-30T10:43:12.448" v="24" actId="1076"/>
          <ac:spMkLst>
            <pc:docMk/>
            <pc:sldMk cId="1103324951" sldId="267"/>
            <ac:spMk id="8" creationId="{DB626058-2CF8-280F-E22D-3BE65175111B}"/>
          </ac:spMkLst>
        </pc:spChg>
        <pc:picChg chg="del">
          <ac:chgData name="Alison Mackinnon" userId="2e57bb8cb2d1f969" providerId="LiveId" clId="{94AF9F26-807A-468A-8D0F-E8D33231FF57}" dt="2025-09-30T10:41:49.648" v="0" actId="478"/>
          <ac:picMkLst>
            <pc:docMk/>
            <pc:sldMk cId="1103324951" sldId="267"/>
            <ac:picMk id="5" creationId="{E49A5DA2-A418-2E89-DF31-0CC7BBE0C8E6}"/>
          </ac:picMkLst>
        </pc:picChg>
        <pc:picChg chg="mod">
          <ac:chgData name="Alison Mackinnon" userId="2e57bb8cb2d1f969" providerId="LiveId" clId="{94AF9F26-807A-468A-8D0F-E8D33231FF57}" dt="2025-09-30T10:46:02.757" v="108" actId="1076"/>
          <ac:picMkLst>
            <pc:docMk/>
            <pc:sldMk cId="1103324951" sldId="267"/>
            <ac:picMk id="7" creationId="{91445CF8-D59D-9E7A-21E4-61DE0897D266}"/>
          </ac:picMkLst>
        </pc:picChg>
        <pc:picChg chg="add mod">
          <ac:chgData name="Alison Mackinnon" userId="2e57bb8cb2d1f969" providerId="LiveId" clId="{94AF9F26-807A-468A-8D0F-E8D33231FF57}" dt="2025-09-30T10:44:29.030" v="86" actId="1076"/>
          <ac:picMkLst>
            <pc:docMk/>
            <pc:sldMk cId="1103324951" sldId="267"/>
            <ac:picMk id="1026" creationId="{9D4E8110-CAB4-F996-98EE-E471DC689450}"/>
          </ac:picMkLst>
        </pc:picChg>
      </pc:sldChg>
      <pc:sldChg chg="addSp delSp modSp add del mod">
        <pc:chgData name="Alison Mackinnon" userId="2e57bb8cb2d1f969" providerId="LiveId" clId="{94AF9F26-807A-468A-8D0F-E8D33231FF57}" dt="2025-09-30T10:49:33.563" v="117" actId="2696"/>
        <pc:sldMkLst>
          <pc:docMk/>
          <pc:sldMk cId="2586365011" sldId="268"/>
        </pc:sldMkLst>
        <pc:spChg chg="del">
          <ac:chgData name="Alison Mackinnon" userId="2e57bb8cb2d1f969" providerId="LiveId" clId="{94AF9F26-807A-468A-8D0F-E8D33231FF57}" dt="2025-09-30T10:48:22.573" v="110" actId="478"/>
          <ac:spMkLst>
            <pc:docMk/>
            <pc:sldMk cId="2586365011" sldId="268"/>
            <ac:spMk id="2" creationId="{8ED7D4DE-7400-5CFA-FEC0-00A84D82B390}"/>
          </ac:spMkLst>
        </pc:spChg>
        <pc:spChg chg="del">
          <ac:chgData name="Alison Mackinnon" userId="2e57bb8cb2d1f969" providerId="LiveId" clId="{94AF9F26-807A-468A-8D0F-E8D33231FF57}" dt="2025-09-30T10:48:27.263" v="113" actId="478"/>
          <ac:spMkLst>
            <pc:docMk/>
            <pc:sldMk cId="2586365011" sldId="268"/>
            <ac:spMk id="3" creationId="{690DEBAC-2107-0D48-1DC0-EE0CCC1A66A9}"/>
          </ac:spMkLst>
        </pc:spChg>
        <pc:spChg chg="del">
          <ac:chgData name="Alison Mackinnon" userId="2e57bb8cb2d1f969" providerId="LiveId" clId="{94AF9F26-807A-468A-8D0F-E8D33231FF57}" dt="2025-09-30T10:48:30.383" v="115" actId="478"/>
          <ac:spMkLst>
            <pc:docMk/>
            <pc:sldMk cId="2586365011" sldId="268"/>
            <ac:spMk id="4" creationId="{BDC2A21D-8975-8FDF-F084-0DAF8B854C32}"/>
          </ac:spMkLst>
        </pc:spChg>
        <pc:spChg chg="del">
          <ac:chgData name="Alison Mackinnon" userId="2e57bb8cb2d1f969" providerId="LiveId" clId="{94AF9F26-807A-468A-8D0F-E8D33231FF57}" dt="2025-09-30T10:48:29.006" v="114" actId="478"/>
          <ac:spMkLst>
            <pc:docMk/>
            <pc:sldMk cId="2586365011" sldId="268"/>
            <ac:spMk id="6" creationId="{4845BEC5-C0C3-4743-6266-39974FCD0A8C}"/>
          </ac:spMkLst>
        </pc:spChg>
        <pc:spChg chg="del">
          <ac:chgData name="Alison Mackinnon" userId="2e57bb8cb2d1f969" providerId="LiveId" clId="{94AF9F26-807A-468A-8D0F-E8D33231FF57}" dt="2025-09-30T10:48:31.691" v="116" actId="478"/>
          <ac:spMkLst>
            <pc:docMk/>
            <pc:sldMk cId="2586365011" sldId="268"/>
            <ac:spMk id="8" creationId="{DB626058-2CF8-280F-E22D-3BE65175111B}"/>
          </ac:spMkLst>
        </pc:spChg>
        <pc:spChg chg="add del mod">
          <ac:chgData name="Alison Mackinnon" userId="2e57bb8cb2d1f969" providerId="LiveId" clId="{94AF9F26-807A-468A-8D0F-E8D33231FF57}" dt="2025-09-30T10:48:24.688" v="111" actId="478"/>
          <ac:spMkLst>
            <pc:docMk/>
            <pc:sldMk cId="2586365011" sldId="268"/>
            <ac:spMk id="9" creationId="{3030F889-DC4C-6321-E80E-7964CEACB767}"/>
          </ac:spMkLst>
        </pc:spChg>
        <pc:picChg chg="del">
          <ac:chgData name="Alison Mackinnon" userId="2e57bb8cb2d1f969" providerId="LiveId" clId="{94AF9F26-807A-468A-8D0F-E8D33231FF57}" dt="2025-09-30T10:48:25.976" v="112" actId="478"/>
          <ac:picMkLst>
            <pc:docMk/>
            <pc:sldMk cId="2586365011" sldId="268"/>
            <ac:picMk id="7" creationId="{91445CF8-D59D-9E7A-21E4-61DE0897D266}"/>
          </ac:picMkLst>
        </pc:picChg>
      </pc:sldChg>
    </pc:docChg>
  </pc:docChgLst>
  <pc:docChgLst>
    <pc:chgData name="Alison Mackinnon" userId="2e57bb8cb2d1f969" providerId="LiveId" clId="{EC359BA8-B0AF-4342-B66F-6BF5AC77AC44}"/>
    <pc:docChg chg="undo custSel addSld delSld modSld">
      <pc:chgData name="Alison Mackinnon" userId="2e57bb8cb2d1f969" providerId="LiveId" clId="{EC359BA8-B0AF-4342-B66F-6BF5AC77AC44}" dt="2025-09-02T10:54:57.190" v="998" actId="20578"/>
      <pc:docMkLst>
        <pc:docMk/>
      </pc:docMkLst>
      <pc:sldChg chg="del">
        <pc:chgData name="Alison Mackinnon" userId="2e57bb8cb2d1f969" providerId="LiveId" clId="{EC359BA8-B0AF-4342-B66F-6BF5AC77AC44}" dt="2025-08-28T12:40:15.860" v="665" actId="2696"/>
        <pc:sldMkLst>
          <pc:docMk/>
          <pc:sldMk cId="6419689" sldId="258"/>
        </pc:sldMkLst>
      </pc:sldChg>
      <pc:sldChg chg="del">
        <pc:chgData name="Alison Mackinnon" userId="2e57bb8cb2d1f969" providerId="LiveId" clId="{EC359BA8-B0AF-4342-B66F-6BF5AC77AC44}" dt="2025-08-28T12:40:22.271" v="668" actId="2696"/>
        <pc:sldMkLst>
          <pc:docMk/>
          <pc:sldMk cId="2283093034" sldId="260"/>
        </pc:sldMkLst>
      </pc:sldChg>
      <pc:sldChg chg="del">
        <pc:chgData name="Alison Mackinnon" userId="2e57bb8cb2d1f969" providerId="LiveId" clId="{EC359BA8-B0AF-4342-B66F-6BF5AC77AC44}" dt="2025-08-28T12:40:17.821" v="666" actId="2696"/>
        <pc:sldMkLst>
          <pc:docMk/>
          <pc:sldMk cId="3659376317" sldId="261"/>
        </pc:sldMkLst>
      </pc:sldChg>
      <pc:sldChg chg="del">
        <pc:chgData name="Alison Mackinnon" userId="2e57bb8cb2d1f969" providerId="LiveId" clId="{EC359BA8-B0AF-4342-B66F-6BF5AC77AC44}" dt="2025-08-28T12:40:24.644" v="669" actId="2696"/>
        <pc:sldMkLst>
          <pc:docMk/>
          <pc:sldMk cId="812702782" sldId="262"/>
        </pc:sldMkLst>
      </pc:sldChg>
      <pc:sldChg chg="del">
        <pc:chgData name="Alison Mackinnon" userId="2e57bb8cb2d1f969" providerId="LiveId" clId="{EC359BA8-B0AF-4342-B66F-6BF5AC77AC44}" dt="2025-08-28T12:40:20.297" v="667" actId="2696"/>
        <pc:sldMkLst>
          <pc:docMk/>
          <pc:sldMk cId="364220362" sldId="263"/>
        </pc:sldMkLst>
      </pc:sldChg>
      <pc:sldChg chg="del">
        <pc:chgData name="Alison Mackinnon" userId="2e57bb8cb2d1f969" providerId="LiveId" clId="{EC359BA8-B0AF-4342-B66F-6BF5AC77AC44}" dt="2025-08-28T12:40:13.604" v="664" actId="2696"/>
        <pc:sldMkLst>
          <pc:docMk/>
          <pc:sldMk cId="1366832326" sldId="264"/>
        </pc:sldMkLst>
      </pc:sldChg>
      <pc:sldChg chg="addSp delSp modSp add mod setBg">
        <pc:chgData name="Alison Mackinnon" userId="2e57bb8cb2d1f969" providerId="LiveId" clId="{EC359BA8-B0AF-4342-B66F-6BF5AC77AC44}" dt="2025-09-02T10:54:57.190" v="998" actId="20578"/>
        <pc:sldMkLst>
          <pc:docMk/>
          <pc:sldMk cId="3941885358" sldId="265"/>
        </pc:sldMkLst>
        <pc:spChg chg="mod">
          <ac:chgData name="Alison Mackinnon" userId="2e57bb8cb2d1f969" providerId="LiveId" clId="{EC359BA8-B0AF-4342-B66F-6BF5AC77AC44}" dt="2025-09-02T10:54:57.190" v="998" actId="20578"/>
          <ac:spMkLst>
            <pc:docMk/>
            <pc:sldMk cId="3941885358" sldId="265"/>
            <ac:spMk id="2" creationId="{E556C7B0-8AFC-931D-3A86-D50D2568F84A}"/>
          </ac:spMkLst>
        </pc:spChg>
        <pc:spChg chg="del">
          <ac:chgData name="Alison Mackinnon" userId="2e57bb8cb2d1f969" providerId="LiveId" clId="{EC359BA8-B0AF-4342-B66F-6BF5AC77AC44}" dt="2025-08-28T12:14:53.314" v="7" actId="478"/>
          <ac:spMkLst>
            <pc:docMk/>
            <pc:sldMk cId="3941885358" sldId="265"/>
            <ac:spMk id="3" creationId="{0AB14B0C-A59D-B2CC-8D51-D69A2A1FA0EF}"/>
          </ac:spMkLst>
        </pc:spChg>
        <pc:spChg chg="add mod">
          <ac:chgData name="Alison Mackinnon" userId="2e57bb8cb2d1f969" providerId="LiveId" clId="{EC359BA8-B0AF-4342-B66F-6BF5AC77AC44}" dt="2025-09-02T10:51:16.647" v="997" actId="20577"/>
          <ac:spMkLst>
            <pc:docMk/>
            <pc:sldMk cId="3941885358" sldId="265"/>
            <ac:spMk id="3" creationId="{BB7AA749-BBB6-D9A1-484E-F67034FF5FFA}"/>
          </ac:spMkLst>
        </pc:spChg>
        <pc:spChg chg="del">
          <ac:chgData name="Alison Mackinnon" userId="2e57bb8cb2d1f969" providerId="LiveId" clId="{EC359BA8-B0AF-4342-B66F-6BF5AC77AC44}" dt="2025-08-28T12:14:52.353" v="6" actId="478"/>
          <ac:spMkLst>
            <pc:docMk/>
            <pc:sldMk cId="3941885358" sldId="265"/>
            <ac:spMk id="4" creationId="{F83F76E9-C418-B0EF-247A-8B5A7AD8AB8D}"/>
          </ac:spMkLst>
        </pc:spChg>
        <pc:spChg chg="add del mod">
          <ac:chgData name="Alison Mackinnon" userId="2e57bb8cb2d1f969" providerId="LiveId" clId="{EC359BA8-B0AF-4342-B66F-6BF5AC77AC44}" dt="2025-08-28T12:21:49.364" v="75"/>
          <ac:spMkLst>
            <pc:docMk/>
            <pc:sldMk cId="3941885358" sldId="265"/>
            <ac:spMk id="5" creationId="{D35A7241-773D-7306-7AAC-0E18D9A8515C}"/>
          </ac:spMkLst>
        </pc:spChg>
        <pc:spChg chg="add del mod">
          <ac:chgData name="Alison Mackinnon" userId="2e57bb8cb2d1f969" providerId="LiveId" clId="{EC359BA8-B0AF-4342-B66F-6BF5AC77AC44}" dt="2025-08-28T12:21:49.364" v="75"/>
          <ac:spMkLst>
            <pc:docMk/>
            <pc:sldMk cId="3941885358" sldId="265"/>
            <ac:spMk id="6" creationId="{BB1B8D73-B9B7-5EAF-C392-0E738E2108F7}"/>
          </ac:spMkLst>
        </pc:spChg>
        <pc:spChg chg="del">
          <ac:chgData name="Alison Mackinnon" userId="2e57bb8cb2d1f969" providerId="LiveId" clId="{EC359BA8-B0AF-4342-B66F-6BF5AC77AC44}" dt="2025-08-28T12:14:54.509" v="8" actId="478"/>
          <ac:spMkLst>
            <pc:docMk/>
            <pc:sldMk cId="3941885358" sldId="265"/>
            <ac:spMk id="7" creationId="{B9C96EE7-74AF-346D-F040-62DAAA3CC68A}"/>
          </ac:spMkLst>
        </pc:spChg>
        <pc:spChg chg="add del mod">
          <ac:chgData name="Alison Mackinnon" userId="2e57bb8cb2d1f969" providerId="LiveId" clId="{EC359BA8-B0AF-4342-B66F-6BF5AC77AC44}" dt="2025-08-28T12:17:32.349" v="30" actId="478"/>
          <ac:spMkLst>
            <pc:docMk/>
            <pc:sldMk cId="3941885358" sldId="265"/>
            <ac:spMk id="9" creationId="{A6E6C721-42EA-C1D9-2C2C-E22897995FDB}"/>
          </ac:spMkLst>
        </pc:spChg>
        <pc:spChg chg="add del mod">
          <ac:chgData name="Alison Mackinnon" userId="2e57bb8cb2d1f969" providerId="LiveId" clId="{EC359BA8-B0AF-4342-B66F-6BF5AC77AC44}" dt="2025-08-28T12:29:44.028" v="156"/>
          <ac:spMkLst>
            <pc:docMk/>
            <pc:sldMk cId="3941885358" sldId="265"/>
            <ac:spMk id="10" creationId="{2013D4ED-4D28-F23C-19DF-09DA400F874A}"/>
          </ac:spMkLst>
        </pc:spChg>
        <pc:spChg chg="del">
          <ac:chgData name="Alison Mackinnon" userId="2e57bb8cb2d1f969" providerId="LiveId" clId="{EC359BA8-B0AF-4342-B66F-6BF5AC77AC44}" dt="2025-08-28T12:15:15.621" v="10" actId="478"/>
          <ac:spMkLst>
            <pc:docMk/>
            <pc:sldMk cId="3941885358" sldId="265"/>
            <ac:spMk id="15" creationId="{04D5ECAE-4491-34B2-875A-57BFFAB66FE7}"/>
          </ac:spMkLst>
        </pc:spChg>
        <pc:spChg chg="mod">
          <ac:chgData name="Alison Mackinnon" userId="2e57bb8cb2d1f969" providerId="LiveId" clId="{EC359BA8-B0AF-4342-B66F-6BF5AC77AC44}" dt="2025-08-28T12:31:40.445" v="201" actId="1076"/>
          <ac:spMkLst>
            <pc:docMk/>
            <pc:sldMk cId="3941885358" sldId="265"/>
            <ac:spMk id="20" creationId="{829D9C76-6137-39DC-909C-95247B5119DB}"/>
          </ac:spMkLst>
        </pc:spChg>
        <pc:spChg chg="mod ord">
          <ac:chgData name="Alison Mackinnon" userId="2e57bb8cb2d1f969" providerId="LiveId" clId="{EC359BA8-B0AF-4342-B66F-6BF5AC77AC44}" dt="2025-08-28T12:34:55.266" v="399" actId="313"/>
          <ac:spMkLst>
            <pc:docMk/>
            <pc:sldMk cId="3941885358" sldId="265"/>
            <ac:spMk id="21" creationId="{1E2ECB05-6AE8-A019-CE65-F1B5004B99F5}"/>
          </ac:spMkLst>
        </pc:spChg>
        <pc:spChg chg="add del mod">
          <ac:chgData name="Alison Mackinnon" userId="2e57bb8cb2d1f969" providerId="LiveId" clId="{EC359BA8-B0AF-4342-B66F-6BF5AC77AC44}" dt="2025-08-28T12:21:49.364" v="75"/>
          <ac:spMkLst>
            <pc:docMk/>
            <pc:sldMk cId="3941885358" sldId="265"/>
            <ac:spMk id="33" creationId="{BBB1501F-0379-42AB-8C0B-A5430E014C3F}"/>
          </ac:spMkLst>
        </pc:spChg>
        <pc:spChg chg="mod ord">
          <ac:chgData name="Alison Mackinnon" userId="2e57bb8cb2d1f969" providerId="LiveId" clId="{EC359BA8-B0AF-4342-B66F-6BF5AC77AC44}" dt="2025-08-28T12:34:20.774" v="373" actId="1076"/>
          <ac:spMkLst>
            <pc:docMk/>
            <pc:sldMk cId="3941885358" sldId="265"/>
            <ac:spMk id="35" creationId="{A63A9ED6-1338-9B56-8BC4-D104D81A0DC7}"/>
          </ac:spMkLst>
        </pc:spChg>
        <pc:spChg chg="add del mod ord">
          <ac:chgData name="Alison Mackinnon" userId="2e57bb8cb2d1f969" providerId="LiveId" clId="{EC359BA8-B0AF-4342-B66F-6BF5AC77AC44}" dt="2025-08-28T12:26:01.149" v="131"/>
          <ac:spMkLst>
            <pc:docMk/>
            <pc:sldMk cId="3941885358" sldId="265"/>
            <ac:spMk id="36" creationId="{2CFE5D72-F5C4-0279-6B6C-02F440B532EA}"/>
          </ac:spMkLst>
        </pc:spChg>
        <pc:spChg chg="add del mod ord">
          <ac:chgData name="Alison Mackinnon" userId="2e57bb8cb2d1f969" providerId="LiveId" clId="{EC359BA8-B0AF-4342-B66F-6BF5AC77AC44}" dt="2025-08-28T12:26:01.149" v="131"/>
          <ac:spMkLst>
            <pc:docMk/>
            <pc:sldMk cId="3941885358" sldId="265"/>
            <ac:spMk id="38" creationId="{E6EA5C4E-9F9D-7D42-5119-E302422E460C}"/>
          </ac:spMkLst>
        </pc:spChg>
        <pc:spChg chg="mod">
          <ac:chgData name="Alison Mackinnon" userId="2e57bb8cb2d1f969" providerId="LiveId" clId="{EC359BA8-B0AF-4342-B66F-6BF5AC77AC44}" dt="2025-08-28T12:26:01.149" v="131"/>
          <ac:spMkLst>
            <pc:docMk/>
            <pc:sldMk cId="3941885358" sldId="265"/>
            <ac:spMk id="39" creationId="{85C0B7A1-C77C-08AD-3881-E2C09A94474D}"/>
          </ac:spMkLst>
        </pc:spChg>
        <pc:spChg chg="add del mod">
          <ac:chgData name="Alison Mackinnon" userId="2e57bb8cb2d1f969" providerId="LiveId" clId="{EC359BA8-B0AF-4342-B66F-6BF5AC77AC44}" dt="2025-08-28T12:27:35.088" v="137"/>
          <ac:spMkLst>
            <pc:docMk/>
            <pc:sldMk cId="3941885358" sldId="265"/>
            <ac:spMk id="40" creationId="{6F1F7863-87F8-3AAE-F87A-5BD033A67210}"/>
          </ac:spMkLst>
        </pc:spChg>
        <pc:spChg chg="add del mod">
          <ac:chgData name="Alison Mackinnon" userId="2e57bb8cb2d1f969" providerId="LiveId" clId="{EC359BA8-B0AF-4342-B66F-6BF5AC77AC44}" dt="2025-08-28T12:27:35.088" v="137"/>
          <ac:spMkLst>
            <pc:docMk/>
            <pc:sldMk cId="3941885358" sldId="265"/>
            <ac:spMk id="41" creationId="{D400A178-F375-4E0B-F539-AB7796DC9F37}"/>
          </ac:spMkLst>
        </pc:spChg>
        <pc:spChg chg="mod">
          <ac:chgData name="Alison Mackinnon" userId="2e57bb8cb2d1f969" providerId="LiveId" clId="{EC359BA8-B0AF-4342-B66F-6BF5AC77AC44}" dt="2025-08-28T12:27:45.664" v="139" actId="207"/>
          <ac:spMkLst>
            <pc:docMk/>
            <pc:sldMk cId="3941885358" sldId="265"/>
            <ac:spMk id="42" creationId="{3EC41BA7-2FA1-0066-81DE-715232545176}"/>
          </ac:spMkLst>
        </pc:spChg>
        <pc:spChg chg="del">
          <ac:chgData name="Alison Mackinnon" userId="2e57bb8cb2d1f969" providerId="LiveId" clId="{EC359BA8-B0AF-4342-B66F-6BF5AC77AC44}" dt="2025-08-28T12:14:51.089" v="5" actId="478"/>
          <ac:spMkLst>
            <pc:docMk/>
            <pc:sldMk cId="3941885358" sldId="265"/>
            <ac:spMk id="43" creationId="{F7DBB825-5C22-BA7B-0D09-2DDCED7316C4}"/>
          </ac:spMkLst>
        </pc:spChg>
        <pc:spChg chg="add mod">
          <ac:chgData name="Alison Mackinnon" userId="2e57bb8cb2d1f969" providerId="LiveId" clId="{EC359BA8-B0AF-4342-B66F-6BF5AC77AC44}" dt="2025-08-28T12:28:21.594" v="143" actId="207"/>
          <ac:spMkLst>
            <pc:docMk/>
            <pc:sldMk cId="3941885358" sldId="265"/>
            <ac:spMk id="44" creationId="{2992399F-DFFF-2C42-341F-E1F883071A8B}"/>
          </ac:spMkLst>
        </pc:spChg>
        <pc:spChg chg="add del mod">
          <ac:chgData name="Alison Mackinnon" userId="2e57bb8cb2d1f969" providerId="LiveId" clId="{EC359BA8-B0AF-4342-B66F-6BF5AC77AC44}" dt="2025-08-28T12:29:44.028" v="156"/>
          <ac:spMkLst>
            <pc:docMk/>
            <pc:sldMk cId="3941885358" sldId="265"/>
            <ac:spMk id="45" creationId="{37A1C270-D1BB-9783-C864-B35DB0877379}"/>
          </ac:spMkLst>
        </pc:spChg>
        <pc:spChg chg="mod">
          <ac:chgData name="Alison Mackinnon" userId="2e57bb8cb2d1f969" providerId="LiveId" clId="{EC359BA8-B0AF-4342-B66F-6BF5AC77AC44}" dt="2025-08-28T12:29:29.434" v="153"/>
          <ac:spMkLst>
            <pc:docMk/>
            <pc:sldMk cId="3941885358" sldId="265"/>
            <ac:spMk id="46" creationId="{BE8DBA1D-2DD6-537F-30C3-B9DA45681C21}"/>
          </ac:spMkLst>
        </pc:spChg>
        <pc:spChg chg="del">
          <ac:chgData name="Alison Mackinnon" userId="2e57bb8cb2d1f969" providerId="LiveId" clId="{EC359BA8-B0AF-4342-B66F-6BF5AC77AC44}" dt="2025-08-28T12:14:46.658" v="1" actId="478"/>
          <ac:spMkLst>
            <pc:docMk/>
            <pc:sldMk cId="3941885358" sldId="265"/>
            <ac:spMk id="48" creationId="{7CB49936-86F0-E3E7-8817-8E9A4F4E67B6}"/>
          </ac:spMkLst>
        </pc:spChg>
        <pc:spChg chg="del">
          <ac:chgData name="Alison Mackinnon" userId="2e57bb8cb2d1f969" providerId="LiveId" clId="{EC359BA8-B0AF-4342-B66F-6BF5AC77AC44}" dt="2025-08-28T12:14:47.132" v="2" actId="478"/>
          <ac:spMkLst>
            <pc:docMk/>
            <pc:sldMk cId="3941885358" sldId="265"/>
            <ac:spMk id="49" creationId="{B0D13997-5B89-17A6-3829-EBA32429F5E8}"/>
          </ac:spMkLst>
        </pc:spChg>
        <pc:spChg chg="del">
          <ac:chgData name="Alison Mackinnon" userId="2e57bb8cb2d1f969" providerId="LiveId" clId="{EC359BA8-B0AF-4342-B66F-6BF5AC77AC44}" dt="2025-08-28T12:14:47.781" v="3" actId="478"/>
          <ac:spMkLst>
            <pc:docMk/>
            <pc:sldMk cId="3941885358" sldId="265"/>
            <ac:spMk id="50" creationId="{FCB2A915-CD5F-655E-E229-072CE08702FB}"/>
          </ac:spMkLst>
        </pc:spChg>
        <pc:spChg chg="mod ord">
          <ac:chgData name="Alison Mackinnon" userId="2e57bb8cb2d1f969" providerId="LiveId" clId="{EC359BA8-B0AF-4342-B66F-6BF5AC77AC44}" dt="2025-08-28T12:30:35.579" v="170" actId="14100"/>
          <ac:spMkLst>
            <pc:docMk/>
            <pc:sldMk cId="3941885358" sldId="265"/>
            <ac:spMk id="51" creationId="{C1B38D24-3D72-37B3-1068-E49B0515B689}"/>
          </ac:spMkLst>
        </pc:spChg>
        <pc:spChg chg="add mod">
          <ac:chgData name="Alison Mackinnon" userId="2e57bb8cb2d1f969" providerId="LiveId" clId="{EC359BA8-B0AF-4342-B66F-6BF5AC77AC44}" dt="2025-09-02T10:47:49.731" v="919" actId="20577"/>
          <ac:spMkLst>
            <pc:docMk/>
            <pc:sldMk cId="3941885358" sldId="265"/>
            <ac:spMk id="54" creationId="{0195C82C-CFF9-194D-662E-E00BC7C20EFD}"/>
          </ac:spMkLst>
        </pc:spChg>
        <pc:spChg chg="add mod">
          <ac:chgData name="Alison Mackinnon" userId="2e57bb8cb2d1f969" providerId="LiveId" clId="{EC359BA8-B0AF-4342-B66F-6BF5AC77AC44}" dt="2025-08-28T12:41:04.608" v="712" actId="1076"/>
          <ac:spMkLst>
            <pc:docMk/>
            <pc:sldMk cId="3941885358" sldId="265"/>
            <ac:spMk id="55" creationId="{85D2F0A8-AB78-5D3B-1330-FD4EEACC2D97}"/>
          </ac:spMkLst>
        </pc:spChg>
        <pc:grpChg chg="del">
          <ac:chgData name="Alison Mackinnon" userId="2e57bb8cb2d1f969" providerId="LiveId" clId="{EC359BA8-B0AF-4342-B66F-6BF5AC77AC44}" dt="2025-08-28T12:14:50.203" v="4" actId="478"/>
          <ac:grpSpMkLst>
            <pc:docMk/>
            <pc:sldMk cId="3941885358" sldId="265"/>
            <ac:grpSpMk id="8" creationId="{2B62FAF6-AE5F-B9A3-CD68-34BF9BD43B50}"/>
          </ac:grpSpMkLst>
        </pc:grpChg>
        <pc:grpChg chg="add mod">
          <ac:chgData name="Alison Mackinnon" userId="2e57bb8cb2d1f969" providerId="LiveId" clId="{EC359BA8-B0AF-4342-B66F-6BF5AC77AC44}" dt="2025-08-28T12:29:38.614" v="155" actId="164"/>
          <ac:grpSpMkLst>
            <pc:docMk/>
            <pc:sldMk cId="3941885358" sldId="265"/>
            <ac:grpSpMk id="47" creationId="{03C3A8BE-8881-6A2C-5E91-A6A215A013F3}"/>
          </ac:grpSpMkLst>
        </pc:grpChg>
        <pc:graphicFrameChg chg="add mod modGraphic">
          <ac:chgData name="Alison Mackinnon" userId="2e57bb8cb2d1f969" providerId="LiveId" clId="{EC359BA8-B0AF-4342-B66F-6BF5AC77AC44}" dt="2025-08-28T12:37:06.048" v="461" actId="14100"/>
          <ac:graphicFrameMkLst>
            <pc:docMk/>
            <pc:sldMk cId="3941885358" sldId="265"/>
            <ac:graphicFrameMk id="53" creationId="{599AC972-D67E-3715-DA5C-26104628BD5C}"/>
          </ac:graphicFrameMkLst>
        </pc:graphicFrameChg>
        <pc:picChg chg="mod">
          <ac:chgData name="Alison Mackinnon" userId="2e57bb8cb2d1f969" providerId="LiveId" clId="{EC359BA8-B0AF-4342-B66F-6BF5AC77AC44}" dt="2025-08-28T12:31:15.103" v="175" actId="1076"/>
          <ac:picMkLst>
            <pc:docMk/>
            <pc:sldMk cId="3941885358" sldId="265"/>
            <ac:picMk id="52" creationId="{336E8558-801E-0B9E-8504-8CD8A33ABCEF}"/>
          </ac:picMkLst>
        </pc:picChg>
        <pc:cxnChg chg="add del mod">
          <ac:chgData name="Alison Mackinnon" userId="2e57bb8cb2d1f969" providerId="LiveId" clId="{EC359BA8-B0AF-4342-B66F-6BF5AC77AC44}" dt="2025-08-28T12:23:18.734" v="104" actId="478"/>
          <ac:cxnSpMkLst>
            <pc:docMk/>
            <pc:sldMk cId="3941885358" sldId="265"/>
            <ac:cxnSpMk id="12" creationId="{F645B9ED-42AD-9A3A-518E-8C597F6F3B6A}"/>
          </ac:cxnSpMkLst>
        </pc:cxnChg>
        <pc:cxnChg chg="add del mod">
          <ac:chgData name="Alison Mackinnon" userId="2e57bb8cb2d1f969" providerId="LiveId" clId="{EC359BA8-B0AF-4342-B66F-6BF5AC77AC44}" dt="2025-08-28T12:30:09.809" v="164" actId="478"/>
          <ac:cxnSpMkLst>
            <pc:docMk/>
            <pc:sldMk cId="3941885358" sldId="265"/>
            <ac:cxnSpMk id="14" creationId="{4165BBB6-DDE7-9E67-162F-798ED6B6522A}"/>
          </ac:cxnSpMkLst>
        </pc:cxnChg>
        <pc:cxnChg chg="add del mod">
          <ac:chgData name="Alison Mackinnon" userId="2e57bb8cb2d1f969" providerId="LiveId" clId="{EC359BA8-B0AF-4342-B66F-6BF5AC77AC44}" dt="2025-08-28T12:30:08.824" v="163" actId="478"/>
          <ac:cxnSpMkLst>
            <pc:docMk/>
            <pc:sldMk cId="3941885358" sldId="265"/>
            <ac:cxnSpMk id="17" creationId="{BE5B78F7-D97B-4196-93CF-1D0EA19B4D0F}"/>
          </ac:cxnSpMkLst>
        </pc:cxnChg>
        <pc:cxnChg chg="add del">
          <ac:chgData name="Alison Mackinnon" userId="2e57bb8cb2d1f969" providerId="LiveId" clId="{EC359BA8-B0AF-4342-B66F-6BF5AC77AC44}" dt="2025-08-28T12:18:44.687" v="41" actId="11529"/>
          <ac:cxnSpMkLst>
            <pc:docMk/>
            <pc:sldMk cId="3941885358" sldId="265"/>
            <ac:cxnSpMk id="22" creationId="{EF79D23F-1587-71C9-B824-017904547A0D}"/>
          </ac:cxnSpMkLst>
        </pc:cxnChg>
        <pc:cxnChg chg="add del mod">
          <ac:chgData name="Alison Mackinnon" userId="2e57bb8cb2d1f969" providerId="LiveId" clId="{EC359BA8-B0AF-4342-B66F-6BF5AC77AC44}" dt="2025-08-28T12:30:06.397" v="161" actId="478"/>
          <ac:cxnSpMkLst>
            <pc:docMk/>
            <pc:sldMk cId="3941885358" sldId="265"/>
            <ac:cxnSpMk id="24" creationId="{F029FD07-CEEC-9300-F786-5AC1CFB169C2}"/>
          </ac:cxnSpMkLst>
        </pc:cxnChg>
        <pc:cxnChg chg="add del mod">
          <ac:chgData name="Alison Mackinnon" userId="2e57bb8cb2d1f969" providerId="LiveId" clId="{EC359BA8-B0AF-4342-B66F-6BF5AC77AC44}" dt="2025-08-28T12:30:11.031" v="165" actId="478"/>
          <ac:cxnSpMkLst>
            <pc:docMk/>
            <pc:sldMk cId="3941885358" sldId="265"/>
            <ac:cxnSpMk id="25" creationId="{4692CC90-2B2C-F019-6F8D-47F36B1028D1}"/>
          </ac:cxnSpMkLst>
        </pc:cxnChg>
        <pc:cxnChg chg="add del mod">
          <ac:chgData name="Alison Mackinnon" userId="2e57bb8cb2d1f969" providerId="LiveId" clId="{EC359BA8-B0AF-4342-B66F-6BF5AC77AC44}" dt="2025-08-28T12:42:51.083" v="845" actId="478"/>
          <ac:cxnSpMkLst>
            <pc:docMk/>
            <pc:sldMk cId="3941885358" sldId="265"/>
            <ac:cxnSpMk id="26" creationId="{BD44988B-63E6-D261-2117-E7168C7EFC88}"/>
          </ac:cxnSpMkLst>
        </pc:cxnChg>
        <pc:cxnChg chg="add del mod">
          <ac:chgData name="Alison Mackinnon" userId="2e57bb8cb2d1f969" providerId="LiveId" clId="{EC359BA8-B0AF-4342-B66F-6BF5AC77AC44}" dt="2025-08-28T12:30:05.164" v="160" actId="478"/>
          <ac:cxnSpMkLst>
            <pc:docMk/>
            <pc:sldMk cId="3941885358" sldId="265"/>
            <ac:cxnSpMk id="29" creationId="{92D0FAB0-0238-9676-014D-ED37F3BD2CC0}"/>
          </ac:cxnSpMkLst>
        </pc:cxnChg>
        <pc:cxnChg chg="add del mod">
          <ac:chgData name="Alison Mackinnon" userId="2e57bb8cb2d1f969" providerId="LiveId" clId="{EC359BA8-B0AF-4342-B66F-6BF5AC77AC44}" dt="2025-08-28T12:30:07.852" v="162" actId="478"/>
          <ac:cxnSpMkLst>
            <pc:docMk/>
            <pc:sldMk cId="3941885358" sldId="265"/>
            <ac:cxnSpMk id="31" creationId="{77AED5CB-CDA1-4FC3-C5CD-83943EBA935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45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257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120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34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49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8203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505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559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40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49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07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16866-4A55-4EAB-B602-5872FF411472}" type="datetimeFigureOut">
              <a:rPr lang="en-GB" smtClean="0"/>
              <a:t>27/11/2025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8EC13-185F-4C17-A041-2F2A52396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0504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D4DE-7400-5CFA-FEC0-00A84D82B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33" y="137945"/>
            <a:ext cx="4562084" cy="1011629"/>
          </a:xfrm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rgbClr val="2E4918"/>
                </a:solidFill>
                <a:latin typeface="Arial Black" panose="020B0A04020102020204" pitchFamily="34" charset="0"/>
              </a:rPr>
              <a:t>GLOSSOP &amp; DISTRICT PONY CLUB</a:t>
            </a:r>
            <a:endParaRPr lang="en-GB" sz="2800" dirty="0">
              <a:solidFill>
                <a:srgbClr val="2E4918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Picture 6" descr="A blue and white logo&#10;&#10;AI-generated content may be incorrect.">
            <a:extLst>
              <a:ext uri="{FF2B5EF4-FFF2-40B4-BE49-F238E27FC236}">
                <a16:creationId xmlns:a16="http://schemas.microsoft.com/office/drawing/2014/main" id="{91445CF8-D59D-9E7A-21E4-61DE0897D26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017" y="85931"/>
            <a:ext cx="2076994" cy="88125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B626058-2CF8-280F-E22D-3BE65175111B}"/>
              </a:ext>
            </a:extLst>
          </p:cNvPr>
          <p:cNvSpPr txBox="1">
            <a:spLocks/>
          </p:cNvSpPr>
          <p:nvPr/>
        </p:nvSpPr>
        <p:spPr>
          <a:xfrm>
            <a:off x="339625" y="7499905"/>
            <a:ext cx="2050874" cy="2330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latin typeface="Candara" panose="020E0502030303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90DEBAC-2107-0D48-1DC0-EE0CCC1A66A9}"/>
              </a:ext>
            </a:extLst>
          </p:cNvPr>
          <p:cNvSpPr txBox="1">
            <a:spLocks/>
          </p:cNvSpPr>
          <p:nvPr/>
        </p:nvSpPr>
        <p:spPr>
          <a:xfrm>
            <a:off x="3242819" y="7582431"/>
            <a:ext cx="3421248" cy="1776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2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0216A"/>
                </a:solidFill>
                <a:latin typeface="Bahnschrift Light Condensed" panose="020B0502040204020203" pitchFamily="34" charset="0"/>
              </a:rPr>
              <a:t>Join us for an evening of bonfire fun and games, food and have a go at shooting practice!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7AA1220-0B06-213E-84FF-4B8EE52879DE}"/>
              </a:ext>
            </a:extLst>
          </p:cNvPr>
          <p:cNvSpPr/>
          <p:nvPr/>
        </p:nvSpPr>
        <p:spPr>
          <a:xfrm>
            <a:off x="1" y="4510463"/>
            <a:ext cx="1246347" cy="2850961"/>
          </a:xfrm>
          <a:custGeom>
            <a:avLst/>
            <a:gdLst>
              <a:gd name="connsiteX0" fmla="*/ 0 w 1246347"/>
              <a:gd name="connsiteY0" fmla="*/ 0 h 2850961"/>
              <a:gd name="connsiteX1" fmla="*/ 96557 w 1246347"/>
              <a:gd name="connsiteY1" fmla="*/ 14736 h 2850961"/>
              <a:gd name="connsiteX2" fmla="*/ 1246347 w 1246347"/>
              <a:gd name="connsiteY2" fmla="*/ 1425480 h 2850961"/>
              <a:gd name="connsiteX3" fmla="*/ 96557 w 1246347"/>
              <a:gd name="connsiteY3" fmla="*/ 2836225 h 2850961"/>
              <a:gd name="connsiteX4" fmla="*/ 0 w 1246347"/>
              <a:gd name="connsiteY4" fmla="*/ 2850961 h 2850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6347" h="2850961">
                <a:moveTo>
                  <a:pt x="0" y="0"/>
                </a:moveTo>
                <a:lnTo>
                  <a:pt x="96557" y="14736"/>
                </a:lnTo>
                <a:cubicBezTo>
                  <a:pt x="752741" y="149011"/>
                  <a:pt x="1246347" y="729602"/>
                  <a:pt x="1246347" y="1425480"/>
                </a:cubicBezTo>
                <a:cubicBezTo>
                  <a:pt x="1246347" y="2121359"/>
                  <a:pt x="752741" y="2701950"/>
                  <a:pt x="96557" y="2836225"/>
                </a:cubicBezTo>
                <a:lnTo>
                  <a:pt x="0" y="2850961"/>
                </a:lnTo>
                <a:close/>
              </a:path>
            </a:pathLst>
          </a:custGeom>
          <a:solidFill>
            <a:srgbClr val="691F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691B12E-28B7-4B1B-27B1-7CCBD1120ACB}"/>
              </a:ext>
            </a:extLst>
          </p:cNvPr>
          <p:cNvSpPr/>
          <p:nvPr/>
        </p:nvSpPr>
        <p:spPr>
          <a:xfrm>
            <a:off x="5527864" y="2323569"/>
            <a:ext cx="1330137" cy="2520000"/>
          </a:xfrm>
          <a:custGeom>
            <a:avLst/>
            <a:gdLst>
              <a:gd name="connsiteX0" fmla="*/ 1260000 w 1330137"/>
              <a:gd name="connsiteY0" fmla="*/ 0 h 2520000"/>
              <a:gd name="connsiteX1" fmla="*/ 1330137 w 1330137"/>
              <a:gd name="connsiteY1" fmla="*/ 3542 h 2520000"/>
              <a:gd name="connsiteX2" fmla="*/ 1330137 w 1330137"/>
              <a:gd name="connsiteY2" fmla="*/ 2516459 h 2520000"/>
              <a:gd name="connsiteX3" fmla="*/ 1260000 w 1330137"/>
              <a:gd name="connsiteY3" fmla="*/ 2520000 h 2520000"/>
              <a:gd name="connsiteX4" fmla="*/ 0 w 1330137"/>
              <a:gd name="connsiteY4" fmla="*/ 1260000 h 2520000"/>
              <a:gd name="connsiteX5" fmla="*/ 1260000 w 1330137"/>
              <a:gd name="connsiteY5" fmla="*/ 0 h 25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0137" h="2520000">
                <a:moveTo>
                  <a:pt x="1260000" y="0"/>
                </a:moveTo>
                <a:lnTo>
                  <a:pt x="1330137" y="3542"/>
                </a:lnTo>
                <a:lnTo>
                  <a:pt x="1330137" y="2516459"/>
                </a:lnTo>
                <a:lnTo>
                  <a:pt x="1260000" y="2520000"/>
                </a:lnTo>
                <a:cubicBezTo>
                  <a:pt x="564121" y="2520000"/>
                  <a:pt x="0" y="1955879"/>
                  <a:pt x="0" y="1260000"/>
                </a:cubicBezTo>
                <a:cubicBezTo>
                  <a:pt x="0" y="564121"/>
                  <a:pt x="564121" y="0"/>
                  <a:pt x="1260000" y="0"/>
                </a:cubicBezTo>
                <a:close/>
              </a:path>
            </a:pathLst>
          </a:custGeom>
          <a:solidFill>
            <a:srgbClr val="B8D8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F1B6C92-7C66-E2F1-5629-4741AF05CF00}"/>
              </a:ext>
            </a:extLst>
          </p:cNvPr>
          <p:cNvSpPr/>
          <p:nvPr/>
        </p:nvSpPr>
        <p:spPr>
          <a:xfrm>
            <a:off x="1660120" y="2461158"/>
            <a:ext cx="4680000" cy="4680000"/>
          </a:xfrm>
          <a:prstGeom prst="ellipse">
            <a:avLst/>
          </a:prstGeom>
          <a:blipFill dpi="0" rotWithShape="1">
            <a:blip r:embed="rId3"/>
            <a:srcRect/>
            <a:tile tx="-361950" ty="12700" sx="60000" sy="72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142036E-97BA-B6B8-FDB1-1FFF8F3906EE}"/>
              </a:ext>
            </a:extLst>
          </p:cNvPr>
          <p:cNvSpPr/>
          <p:nvPr/>
        </p:nvSpPr>
        <p:spPr>
          <a:xfrm>
            <a:off x="574766" y="5747948"/>
            <a:ext cx="2700000" cy="2700000"/>
          </a:xfrm>
          <a:prstGeom prst="ellipse">
            <a:avLst/>
          </a:prstGeom>
          <a:solidFill>
            <a:srgbClr val="CB9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216A"/>
                </a:solidFill>
              </a:rPr>
              <a:t>Saturday 13</a:t>
            </a:r>
            <a:r>
              <a:rPr lang="en-GB" b="1" baseline="30000" dirty="0">
                <a:solidFill>
                  <a:srgbClr val="00216A"/>
                </a:solidFill>
              </a:rPr>
              <a:t>th</a:t>
            </a:r>
            <a:r>
              <a:rPr lang="en-GB" b="1" dirty="0">
                <a:solidFill>
                  <a:srgbClr val="00216A"/>
                </a:solidFill>
              </a:rPr>
              <a:t>  December 18:00</a:t>
            </a:r>
          </a:p>
          <a:p>
            <a:pPr algn="ctr"/>
            <a:r>
              <a:rPr lang="en-US" b="1" dirty="0">
                <a:solidFill>
                  <a:srgbClr val="00216A"/>
                </a:solidFill>
              </a:rPr>
              <a:t>At  Hollys (Elizabeth Ash Farm, </a:t>
            </a:r>
            <a:r>
              <a:rPr lang="en-US" b="1" dirty="0" err="1">
                <a:solidFill>
                  <a:srgbClr val="00216A"/>
                </a:solidFill>
              </a:rPr>
              <a:t>Chinley</a:t>
            </a:r>
            <a:r>
              <a:rPr lang="en-US" b="1" dirty="0">
                <a:solidFill>
                  <a:srgbClr val="00216A"/>
                </a:solidFill>
              </a:rPr>
              <a:t>. SK23 6AL</a:t>
            </a:r>
          </a:p>
          <a:p>
            <a:pPr algn="ctr"/>
            <a:r>
              <a:rPr lang="en-US" b="1" dirty="0">
                <a:solidFill>
                  <a:srgbClr val="00216A"/>
                </a:solidFill>
              </a:rPr>
              <a:t>FREE!!!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D9C21D-4B2E-4858-FBF5-969F4037FB75}"/>
              </a:ext>
            </a:extLst>
          </p:cNvPr>
          <p:cNvSpPr txBox="1"/>
          <p:nvPr/>
        </p:nvSpPr>
        <p:spPr>
          <a:xfrm>
            <a:off x="149478" y="1117746"/>
            <a:ext cx="651458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srgbClr val="00216A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WINTER SOLSTICE BONFIRE PARTY</a:t>
            </a:r>
          </a:p>
        </p:txBody>
      </p:sp>
    </p:spTree>
    <p:extLst>
      <p:ext uri="{BB962C8B-B14F-4D97-AF65-F5344CB8AC3E}">
        <p14:creationId xmlns:p14="http://schemas.microsoft.com/office/powerpoint/2010/main" val="1103324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00B050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9267</TotalTime>
  <Words>46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Bahnschrift Light Condensed</vt:lpstr>
      <vt:lpstr>Calibri</vt:lpstr>
      <vt:lpstr>Calibri Light</vt:lpstr>
      <vt:lpstr>Candara</vt:lpstr>
      <vt:lpstr>MV Boli</vt:lpstr>
      <vt:lpstr>Office Theme</vt:lpstr>
      <vt:lpstr>GLOSSOP &amp; DISTRICT PONY CLUB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Mackinnon, Alison</dc:creator>
  <cp:lastModifiedBy>Alison Mackinnon</cp:lastModifiedBy>
  <cp:revision>17</cp:revision>
  <cp:lastPrinted>2025-11-27T14:58:58Z</cp:lastPrinted>
  <dcterms:created xsi:type="dcterms:W3CDTF">2024-02-01T08:37:59Z</dcterms:created>
  <dcterms:modified xsi:type="dcterms:W3CDTF">2025-11-27T14:59:00Z</dcterms:modified>
</cp:coreProperties>
</file>