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CE56EF-119F-4A7E-865A-06C163F26277}">
  <a:tblStyle styleId="{7ECE56EF-119F-4A7E-865A-06C163F262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3Y8dUut3BFU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A8y8BoQ_k4Q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Pony Club Achievement badge: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Shoeing</a:t>
            </a:r>
            <a:endParaRPr/>
          </a:p>
        </p:txBody>
      </p:sp>
      <p:pic>
        <p:nvPicPr>
          <p:cNvPr id="89" name="Google Shape;89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76" y="2173055"/>
            <a:ext cx="3892448" cy="328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647" y="75191"/>
            <a:ext cx="4974671" cy="69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When do horses need new shoes?</a:t>
            </a:r>
            <a:br>
              <a:rPr lang="en-US" sz="5400"/>
            </a:br>
            <a:r>
              <a:rPr lang="en-US" sz="5400"/>
              <a:t> </a:t>
            </a:r>
            <a:r>
              <a:rPr lang="en-US" sz="1800"/>
              <a:t>(Click on the link below and it will take you to a ‘You tube video’)</a:t>
            </a:r>
            <a:endParaRPr sz="5400"/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https://www.youtube.com/watch?v=3Y8dUut3BFU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700" y="4194968"/>
            <a:ext cx="4508500" cy="253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Things to look for in a newly shod foot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In a newly shod foot you would expect to see -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 No over rasping of toe,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2 Type of shoe suitable for size and work of pony,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3 Frog in contact with soft ground,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4 No daylight between shoe and foot,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4 Nails in symmetrical curve,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5 Shoe fitting the hoof, (not hoof cut to fit shoe).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6 Open heels,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7 Correct length.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8 Clenches turned over and rasped smooth,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9 Sound when trotted up.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11 A smooth filed wall surface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12 Fresh nail holes</a:t>
            </a:r>
            <a:endParaRPr/>
          </a:p>
          <a:p>
            <a:pPr indent="-11747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t/>
            </a:r>
            <a:endParaRPr sz="1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leg is which?</a:t>
            </a:r>
            <a:br>
              <a:rPr lang="en-US"/>
            </a:br>
            <a:endParaRPr/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{7ECE56EF-119F-4A7E-865A-06C163F26277}</a:tableStyleId>
              </a:tblPr>
              <a:tblGrid>
                <a:gridCol w="3786200"/>
                <a:gridCol w="6729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Everyday 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Correct term (used by farriers and vets)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Left front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Nearside fore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Left back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Nearside hind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Right front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Offside fore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Right back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Offside hind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913701" y="11872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Calibri"/>
              <a:buNone/>
            </a:pPr>
            <a:r>
              <a:rPr lang="en-US" sz="2790"/>
              <a:t>Occasionally a nail can prick the sensitive laminae. Most of the time the farrier will realize that this has happened straight away.  This is known as </a:t>
            </a:r>
            <a:r>
              <a:rPr b="1" lang="en-US" sz="2790"/>
              <a:t>nail prick</a:t>
            </a:r>
            <a:r>
              <a:rPr lang="en-US" sz="2790"/>
              <a:t>.</a:t>
            </a:r>
            <a:br>
              <a:rPr lang="en-US" sz="2790"/>
            </a:br>
            <a:r>
              <a:rPr lang="en-US" sz="2790"/>
              <a:t>If the nail has been placed too close to the sensitive laminae, but hasn't actually contacted the laminae this is known as </a:t>
            </a:r>
            <a:r>
              <a:rPr b="1" lang="en-US" sz="2790"/>
              <a:t>nail bind</a:t>
            </a:r>
            <a:r>
              <a:rPr lang="en-US" sz="2790"/>
              <a:t>.</a:t>
            </a:r>
            <a:br>
              <a:rPr lang="en-US" sz="3959"/>
            </a:br>
            <a:endParaRPr sz="3959"/>
          </a:p>
        </p:txBody>
      </p:sp>
      <p:pic>
        <p:nvPicPr>
          <p:cNvPr id="120" name="Google Shape;12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718" y="2650920"/>
            <a:ext cx="9128131" cy="376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75" y="0"/>
            <a:ext cx="6113400" cy="6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4838577" y="1778814"/>
            <a:ext cx="1096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(hoof cutters)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2533475" y="3528878"/>
            <a:ext cx="1166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(Buffer)</a:t>
            </a:r>
            <a:endParaRPr/>
          </a:p>
        </p:txBody>
      </p:sp>
      <p:sp>
        <p:nvSpPr>
          <p:cNvPr id="129" name="Google Shape;129;p19"/>
          <p:cNvSpPr txBox="1"/>
          <p:nvPr/>
        </p:nvSpPr>
        <p:spPr>
          <a:xfrm>
            <a:off x="2367374" y="1926212"/>
            <a:ext cx="11660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(drawing knife)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US" sz="3959"/>
            </a:br>
            <a:br>
              <a:rPr lang="en-US" sz="3959"/>
            </a:br>
            <a:br>
              <a:rPr lang="en-US" sz="3959"/>
            </a:br>
            <a:r>
              <a:rPr lang="en-US" sz="3959"/>
              <a:t>Now watch this video of a pony being shod</a:t>
            </a:r>
            <a:br>
              <a:rPr lang="en-US" sz="3959"/>
            </a:br>
            <a:r>
              <a:rPr lang="en-US" sz="3959"/>
              <a:t>Use the pictures of tools on page 6 (maybe you could print it out?) to help you name each tool as the farrier uses it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1676400" y="3133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https://www.youtube.com/watch?v=A8y8BoQ_k4Q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757" y="3714749"/>
            <a:ext cx="4998967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