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ih/1wIyDsQYjvhSZOGUqx1gVT+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5B2F3A-B4A1-4077-BBFD-11C5EE999EA5}">
  <a:tblStyle styleId="{2F5B2F3A-B4A1-4077-BBFD-11C5EE999EA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3Y8dUut3BFU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A8y8BoQ_k4Q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Pony Club Achievement badge: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Shoeing</a:t>
            </a:r>
            <a:endParaRPr/>
          </a:p>
        </p:txBody>
      </p:sp>
      <p:pic>
        <p:nvPicPr>
          <p:cNvPr id="89" name="Google Shape;89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9776" y="2173055"/>
            <a:ext cx="3892448" cy="3288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95" name="Google Shape;95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1647" y="75191"/>
            <a:ext cx="4974671" cy="692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When do horses need new shoes?</a:t>
            </a:r>
            <a:br>
              <a:rPr lang="en-US" sz="5400"/>
            </a:br>
            <a:r>
              <a:rPr lang="en-US" sz="5400"/>
              <a:t> </a:t>
            </a:r>
            <a:r>
              <a:rPr lang="en-US" sz="1800"/>
              <a:t>(Click on the link below and it will take you to a ‘You tube video’)</a:t>
            </a:r>
            <a:endParaRPr sz="5400"/>
          </a:p>
        </p:txBody>
      </p:sp>
      <p:sp>
        <p:nvSpPr>
          <p:cNvPr id="101" name="Google Shape;101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https://www.youtube.com/watch?v=3Y8dUut3BFU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700" y="4194968"/>
            <a:ext cx="4508500" cy="2536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Things to look for in a newly shod foot</a:t>
            </a:r>
            <a:endParaRPr/>
          </a:p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In a newly shod foot you would expect to see -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1 No over rasping of toe,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2 Type of shoe suitable for size and work of pony,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3 Frog in contact with soft ground,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4 No daylight between shoe and foot,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4 Nails in symmetrical curve,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5 Shoe fitting the hoof, (not hoof cut to fit shoe).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6 Open heels,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7 Correct length.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8 Clenches turned over and rasped smooth,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9 Sound when trotted up.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11 A smooth filed wall surface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750"/>
              <a:t>12 Fresh nail holes</a:t>
            </a:r>
            <a:endParaRPr/>
          </a:p>
          <a:p>
            <a:pPr indent="-11747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t/>
            </a:r>
            <a:endParaRPr sz="17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Which leg is which?</a:t>
            </a:r>
            <a:br>
              <a:rPr lang="en-US"/>
            </a:br>
            <a:endParaRPr/>
          </a:p>
        </p:txBody>
      </p:sp>
      <p:graphicFrame>
        <p:nvGraphicFramePr>
          <p:cNvPr id="114" name="Google Shape;114;p5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{2F5B2F3A-B4A1-4077-BBFD-11C5EE999EA5}</a:tableStyleId>
              </a:tblPr>
              <a:tblGrid>
                <a:gridCol w="3786200"/>
                <a:gridCol w="67294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Everyday name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Correct term (used by farriers and vets)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Left front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Nearside fore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Left back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Nearside hind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Right front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Offside fore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Right back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Offside hind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913701" y="118724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Calibri"/>
              <a:buNone/>
            </a:pPr>
            <a:r>
              <a:rPr lang="en-US" sz="2790"/>
              <a:t>Occasionally a nail can prick the sensitive laminae. Most of the time the farrier will realize that this has happened straight away.  This is known as </a:t>
            </a:r>
            <a:r>
              <a:rPr b="1" lang="en-US" sz="2790"/>
              <a:t>nail prick</a:t>
            </a:r>
            <a:r>
              <a:rPr lang="en-US" sz="2790"/>
              <a:t>.</a:t>
            </a:r>
            <a:br>
              <a:rPr lang="en-US" sz="2790"/>
            </a:br>
            <a:r>
              <a:rPr lang="en-US" sz="2790"/>
              <a:t>If the nail has been placed too close to the sensitive laminae, but hasn't actually contacted the laminae this is known as </a:t>
            </a:r>
            <a:r>
              <a:rPr b="1" lang="en-US" sz="2790"/>
              <a:t>nail bind</a:t>
            </a:r>
            <a:r>
              <a:rPr lang="en-US" sz="2790"/>
              <a:t>.</a:t>
            </a:r>
            <a:br>
              <a:rPr lang="en-US" sz="3959"/>
            </a:br>
            <a:endParaRPr sz="3959"/>
          </a:p>
        </p:txBody>
      </p:sp>
      <p:pic>
        <p:nvPicPr>
          <p:cNvPr id="120" name="Google Shape;12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9718" y="2650920"/>
            <a:ext cx="9128131" cy="3765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26" name="Google Shape;12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82" y="0"/>
            <a:ext cx="6247490" cy="669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5690" y="0"/>
            <a:ext cx="4840412" cy="581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6158" y="5813484"/>
            <a:ext cx="607482" cy="104820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7"/>
          <p:cNvSpPr txBox="1"/>
          <p:nvPr/>
        </p:nvSpPr>
        <p:spPr>
          <a:xfrm>
            <a:off x="8656508" y="5770411"/>
            <a:ext cx="16129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Rounding hammer for shaping shoe</a:t>
            </a:r>
            <a:endParaRPr/>
          </a:p>
        </p:txBody>
      </p:sp>
      <p:sp>
        <p:nvSpPr>
          <p:cNvPr id="130" name="Google Shape;130;p7"/>
          <p:cNvSpPr txBox="1"/>
          <p:nvPr/>
        </p:nvSpPr>
        <p:spPr>
          <a:xfrm>
            <a:off x="4838577" y="1778814"/>
            <a:ext cx="10961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(hoof cutters)</a:t>
            </a:r>
            <a:endParaRPr/>
          </a:p>
        </p:txBody>
      </p:sp>
      <p:sp>
        <p:nvSpPr>
          <p:cNvPr id="131" name="Google Shape;131;p7"/>
          <p:cNvSpPr txBox="1"/>
          <p:nvPr/>
        </p:nvSpPr>
        <p:spPr>
          <a:xfrm>
            <a:off x="2533475" y="3528878"/>
            <a:ext cx="1166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(Buffer)</a:t>
            </a:r>
            <a:endParaRPr/>
          </a:p>
        </p:txBody>
      </p:sp>
      <p:sp>
        <p:nvSpPr>
          <p:cNvPr id="132" name="Google Shape;132;p7"/>
          <p:cNvSpPr txBox="1"/>
          <p:nvPr/>
        </p:nvSpPr>
        <p:spPr>
          <a:xfrm>
            <a:off x="2367374" y="1926212"/>
            <a:ext cx="116607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(drawing knife)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br>
              <a:rPr lang="en-US" sz="3959"/>
            </a:br>
            <a:br>
              <a:rPr lang="en-US" sz="3959"/>
            </a:br>
            <a:br>
              <a:rPr lang="en-US" sz="3959"/>
            </a:br>
            <a:r>
              <a:rPr lang="en-US" sz="3959"/>
              <a:t>Now watch this video of a pony being shod</a:t>
            </a:r>
            <a:br>
              <a:rPr lang="en-US" sz="3959"/>
            </a:br>
            <a:r>
              <a:rPr lang="en-US" sz="3959"/>
              <a:t>Use the pictures of tools on page 6 (maybe you could print it out?) to help you name each tool as the farrier uses it</a:t>
            </a:r>
            <a:endParaRPr/>
          </a:p>
        </p:txBody>
      </p:sp>
      <p:sp>
        <p:nvSpPr>
          <p:cNvPr id="138" name="Google Shape;138;p8"/>
          <p:cNvSpPr txBox="1"/>
          <p:nvPr>
            <p:ph idx="1" type="body"/>
          </p:nvPr>
        </p:nvSpPr>
        <p:spPr>
          <a:xfrm>
            <a:off x="1676400" y="31337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https://www.youtube.com/watch?v=A8y8BoQ_k4Q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9757" y="3714749"/>
            <a:ext cx="4998967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2020-04-07T21:29:29Z</dcterms:created>
  <dc:creator>ann ivey</dc:creator>
</cp:coreProperties>
</file>