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6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520E8-2518-3015-078B-880112CB26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E339CD-AD03-6A5A-BCA0-AB7F160F0B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41A2D-3797-F4F5-4BE7-6D48B9EDA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DBE81-0416-4A35-BDAF-671F87EA8AC4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1FC766-CE8A-AA67-A471-5F1183F7F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FF0344-A419-A468-8000-EDDFE3F64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69C57-9244-4434-BC42-CB04DB56B9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806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AE514-C862-0660-8088-CEBDB11D8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861F9B-A538-E290-822A-F56C900765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39D515-ED7B-047F-7C20-F6C6174C5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DBE81-0416-4A35-BDAF-671F87EA8AC4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9A84C0-69C2-3BEA-0DFD-5AAED55E6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ACFCA2-6276-1E9F-7CFA-B70A208B3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69C57-9244-4434-BC42-CB04DB56B9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895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D7CC3C-5F21-CFED-EC32-9A64081773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5D0B28-EA4F-1097-DDB2-C81493447B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4CF78E-A965-2369-F781-B666B1A2E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DBE81-0416-4A35-BDAF-671F87EA8AC4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113F75-4CBA-C7EB-9509-1C3CFD3E1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CDF279-191F-416C-5CD1-8AE8B49B2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69C57-9244-4434-BC42-CB04DB56B9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462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E83DC-4DAE-BB74-AAA7-26F8482A2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C41F2-4BE8-F9FD-D4FC-9DD6530C4C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9C6610-641B-D956-CA17-F3CAA270E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DBE81-0416-4A35-BDAF-671F87EA8AC4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722D91-87CA-8E11-D0A6-5C7541E99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15C0D5-3957-CC86-8270-25BC37279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69C57-9244-4434-BC42-CB04DB56B9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569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4F2ED-B7C5-C90C-F1F5-81053BEB1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EE4224-C10A-D879-A68F-B37F792ACF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6886CA-E45E-5C88-A457-F8A5E8403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DBE81-0416-4A35-BDAF-671F87EA8AC4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182713-30A3-9F89-7A2A-9805E22E8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705CD6-C287-F0D5-13B3-577752712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69C57-9244-4434-BC42-CB04DB56B9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6671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CEC9A-2DA2-E328-A5DD-BD5C61382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B8EAD-FD50-69B2-DF4F-B358288B75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41A223-D254-E2E9-C4DA-897C99D046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A40920-6981-63AB-3AC3-1A1AB771A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DBE81-0416-4A35-BDAF-671F87EA8AC4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754C1B-3997-9BEB-9069-D1608EF73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9F798D-5BD1-C537-7217-4BE31FFAD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69C57-9244-4434-BC42-CB04DB56B9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782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598C0-8A71-E17D-99F5-23DD2765D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6F597B-0A1C-B259-F6F3-2FFEABE86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6FCA92-B6A7-C8BF-BF23-36F15E0020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DFF52E-E20F-2E90-76A8-C5753003D1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ADC224-F313-D00A-14D1-7D767ECADD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06E5CA-2BAF-6790-AC4A-266A2A4D3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DBE81-0416-4A35-BDAF-671F87EA8AC4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BCFF4A-ACD1-55C4-FA58-421FAC4E6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442281-C61F-0ABD-4274-87B6DBE9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69C57-9244-4434-BC42-CB04DB56B9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116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87524-428E-574B-9279-994CA6255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16BA06-A987-1260-AE83-1BDEB74CB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DBE81-0416-4A35-BDAF-671F87EA8AC4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0EF058-AE3B-C721-D1B0-B57E60160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CB6ECA-C1EF-1CD9-0E65-6ACDB5638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69C57-9244-4434-BC42-CB04DB56B9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173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7130DB-7137-67EF-CA38-7E99766F1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DBE81-0416-4A35-BDAF-671F87EA8AC4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EC64C5-35A8-1C27-6CDD-808E0A22F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92DD18-9953-BD49-5F12-CC8CB3854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69C57-9244-4434-BC42-CB04DB56B9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130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E07DA-1DD4-B99C-A8BA-9DE2C2775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FAA01-FCEA-3E47-7F81-AAC8A8E627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53C7D5-8285-7178-D9FB-64DBD14F7C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2DC408-B38A-3709-3578-097C513DC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DBE81-0416-4A35-BDAF-671F87EA8AC4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378AD2-4883-A2BD-394F-4F46E38A6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A8E479-BBDF-F68F-9661-3342BA607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69C57-9244-4434-BC42-CB04DB56B9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886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7894B-9BEC-8C61-EA59-662A332F6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937B20-2B4F-D9F8-66BA-EF5AF25698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E990BE-F470-82E5-D287-41464EE3F8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00C4D1-DC39-40C3-D92F-620119815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DBE81-0416-4A35-BDAF-671F87EA8AC4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0AC277-AB85-CD97-4305-48855F8B2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AEA9B6-2597-49BE-7BA6-156FAC8DB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69C57-9244-4434-BC42-CB04DB56B9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2747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09DA5C-F398-2F29-BBAC-D882D99CB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644220-6926-35CD-E839-B4089E585F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8DF54-017A-A5FB-DB3F-1839CBB610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DBE81-0416-4A35-BDAF-671F87EA8AC4}" type="datetimeFigureOut">
              <a:rPr lang="en-GB" smtClean="0"/>
              <a:t>09/04/2024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D8E39-B7BD-64D6-CE96-AE40B4235A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568DF4-21AF-3BD2-F1DA-8B96BCE80C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69C57-9244-4434-BC42-CB04DB56B9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8846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o photo description available.">
            <a:extLst>
              <a:ext uri="{FF2B5EF4-FFF2-40B4-BE49-F238E27FC236}">
                <a16:creationId xmlns:a16="http://schemas.microsoft.com/office/drawing/2014/main" id="{321DF1DE-568C-CC9D-43CE-A3FC4BA84B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907" y="467995"/>
            <a:ext cx="2722880" cy="272288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No photo description available.">
            <a:extLst>
              <a:ext uri="{FF2B5EF4-FFF2-40B4-BE49-F238E27FC236}">
                <a16:creationId xmlns:a16="http://schemas.microsoft.com/office/drawing/2014/main" id="{F2A064FD-964B-84F5-7EBC-0875497C56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3787" y="471343"/>
            <a:ext cx="2722880" cy="2719531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No photo description available.">
            <a:extLst>
              <a:ext uri="{FF2B5EF4-FFF2-40B4-BE49-F238E27FC236}">
                <a16:creationId xmlns:a16="http://schemas.microsoft.com/office/drawing/2014/main" id="{15742EBC-AF2B-CCAF-31E9-A282E57CE8F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906" y="3013075"/>
            <a:ext cx="4212175" cy="27998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A person riding a horse over a hurdle&#10;&#10;Description automatically generated">
            <a:extLst>
              <a:ext uri="{FF2B5EF4-FFF2-40B4-BE49-F238E27FC236}">
                <a16:creationId xmlns:a16="http://schemas.microsoft.com/office/drawing/2014/main" id="{5786E160-9459-9CAB-4E8D-404BE38D9E8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6668" y="467996"/>
            <a:ext cx="2881948" cy="2719532"/>
          </a:xfrm>
          <a:prstGeom prst="rect">
            <a:avLst/>
          </a:prstGeom>
        </p:spPr>
      </p:pic>
      <p:pic>
        <p:nvPicPr>
          <p:cNvPr id="8" name="Picture 7" descr="No photo description available.">
            <a:extLst>
              <a:ext uri="{FF2B5EF4-FFF2-40B4-BE49-F238E27FC236}">
                <a16:creationId xmlns:a16="http://schemas.microsoft.com/office/drawing/2014/main" id="{A473096B-8F0C-81F4-CD18-A0FD8DB00EB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5226" y="3013075"/>
            <a:ext cx="4216193" cy="27998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276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Beesley</dc:creator>
  <cp:lastModifiedBy>Amanda Beesley</cp:lastModifiedBy>
  <cp:revision>1</cp:revision>
  <dcterms:created xsi:type="dcterms:W3CDTF">2024-04-09T11:16:08Z</dcterms:created>
  <dcterms:modified xsi:type="dcterms:W3CDTF">2024-04-09T11:23:47Z</dcterms:modified>
</cp:coreProperties>
</file>