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815888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8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4" autoAdjust="0"/>
    <p:restoredTop sz="94660"/>
  </p:normalViewPr>
  <p:slideViewPr>
    <p:cSldViewPr snapToGrid="0">
      <p:cViewPr>
        <p:scale>
          <a:sx n="66" d="100"/>
          <a:sy n="66" d="100"/>
        </p:scale>
        <p:origin x="97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557FEA-27C9-4EAB-8202-DA8B9D0161E3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66825" y="1143000"/>
            <a:ext cx="43243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C53A91-A454-4FA4-B22E-B6232D0DC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4564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4710" rtl="0" eaLnBrk="1" latinLnBrk="0" hangingPunct="1">
      <a:defRPr sz="1332" kern="1200">
        <a:solidFill>
          <a:schemeClr val="tx1"/>
        </a:solidFill>
        <a:latin typeface="+mn-lt"/>
        <a:ea typeface="+mn-ea"/>
        <a:cs typeface="+mn-cs"/>
      </a:defRPr>
    </a:lvl1pPr>
    <a:lvl2pPr marL="507355" algn="l" defTabSz="1014710" rtl="0" eaLnBrk="1" latinLnBrk="0" hangingPunct="1">
      <a:defRPr sz="1332" kern="1200">
        <a:solidFill>
          <a:schemeClr val="tx1"/>
        </a:solidFill>
        <a:latin typeface="+mn-lt"/>
        <a:ea typeface="+mn-ea"/>
        <a:cs typeface="+mn-cs"/>
      </a:defRPr>
    </a:lvl2pPr>
    <a:lvl3pPr marL="1014710" algn="l" defTabSz="1014710" rtl="0" eaLnBrk="1" latinLnBrk="0" hangingPunct="1">
      <a:defRPr sz="1332" kern="1200">
        <a:solidFill>
          <a:schemeClr val="tx1"/>
        </a:solidFill>
        <a:latin typeface="+mn-lt"/>
        <a:ea typeface="+mn-ea"/>
        <a:cs typeface="+mn-cs"/>
      </a:defRPr>
    </a:lvl3pPr>
    <a:lvl4pPr marL="1522065" algn="l" defTabSz="1014710" rtl="0" eaLnBrk="1" latinLnBrk="0" hangingPunct="1">
      <a:defRPr sz="1332" kern="1200">
        <a:solidFill>
          <a:schemeClr val="tx1"/>
        </a:solidFill>
        <a:latin typeface="+mn-lt"/>
        <a:ea typeface="+mn-ea"/>
        <a:cs typeface="+mn-cs"/>
      </a:defRPr>
    </a:lvl4pPr>
    <a:lvl5pPr marL="2029419" algn="l" defTabSz="1014710" rtl="0" eaLnBrk="1" latinLnBrk="0" hangingPunct="1">
      <a:defRPr sz="1332" kern="1200">
        <a:solidFill>
          <a:schemeClr val="tx1"/>
        </a:solidFill>
        <a:latin typeface="+mn-lt"/>
        <a:ea typeface="+mn-ea"/>
        <a:cs typeface="+mn-cs"/>
      </a:defRPr>
    </a:lvl5pPr>
    <a:lvl6pPr marL="2536774" algn="l" defTabSz="1014710" rtl="0" eaLnBrk="1" latinLnBrk="0" hangingPunct="1">
      <a:defRPr sz="1332" kern="1200">
        <a:solidFill>
          <a:schemeClr val="tx1"/>
        </a:solidFill>
        <a:latin typeface="+mn-lt"/>
        <a:ea typeface="+mn-ea"/>
        <a:cs typeface="+mn-cs"/>
      </a:defRPr>
    </a:lvl6pPr>
    <a:lvl7pPr marL="3044129" algn="l" defTabSz="1014710" rtl="0" eaLnBrk="1" latinLnBrk="0" hangingPunct="1">
      <a:defRPr sz="1332" kern="1200">
        <a:solidFill>
          <a:schemeClr val="tx1"/>
        </a:solidFill>
        <a:latin typeface="+mn-lt"/>
        <a:ea typeface="+mn-ea"/>
        <a:cs typeface="+mn-cs"/>
      </a:defRPr>
    </a:lvl7pPr>
    <a:lvl8pPr marL="3551484" algn="l" defTabSz="1014710" rtl="0" eaLnBrk="1" latinLnBrk="0" hangingPunct="1">
      <a:defRPr sz="1332" kern="1200">
        <a:solidFill>
          <a:schemeClr val="tx1"/>
        </a:solidFill>
        <a:latin typeface="+mn-lt"/>
        <a:ea typeface="+mn-ea"/>
        <a:cs typeface="+mn-cs"/>
      </a:defRPr>
    </a:lvl8pPr>
    <a:lvl9pPr marL="4058839" algn="l" defTabSz="1014710" rtl="0" eaLnBrk="1" latinLnBrk="0" hangingPunct="1">
      <a:defRPr sz="133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6825" y="1143000"/>
            <a:ext cx="43243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C53A91-A454-4FA4-B22E-B6232D0DC79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3317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1192" y="1496484"/>
            <a:ext cx="10893505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1986" y="4802717"/>
            <a:ext cx="9611916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E595-0591-4599-A0BB-50351509370B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BA99B-7504-49D7-B94B-1152FD31E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2453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E595-0591-4599-A0BB-50351509370B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BA99B-7504-49D7-B94B-1152FD31E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0381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71370" y="486834"/>
            <a:ext cx="276342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1093" y="486834"/>
            <a:ext cx="8130079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E595-0591-4599-A0BB-50351509370B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BA99B-7504-49D7-B94B-1152FD31E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074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E595-0591-4599-A0BB-50351509370B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BA99B-7504-49D7-B94B-1152FD31E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206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418" y="2279653"/>
            <a:ext cx="11053703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4418" y="6119286"/>
            <a:ext cx="11053703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E595-0591-4599-A0BB-50351509370B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BA99B-7504-49D7-B94B-1152FD31E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099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1093" y="2434167"/>
            <a:ext cx="5446752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8044" y="2434167"/>
            <a:ext cx="5446752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E595-0591-4599-A0BB-50351509370B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BA99B-7504-49D7-B94B-1152FD31E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50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762" y="486836"/>
            <a:ext cx="11053703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2763" y="2241551"/>
            <a:ext cx="5421720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2763" y="3340100"/>
            <a:ext cx="5421720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8044" y="2241551"/>
            <a:ext cx="5448422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8044" y="3340100"/>
            <a:ext cx="544842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E595-0591-4599-A0BB-50351509370B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BA99B-7504-49D7-B94B-1152FD31E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5146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E595-0591-4599-A0BB-50351509370B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BA99B-7504-49D7-B94B-1152FD31E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7249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E595-0591-4599-A0BB-50351509370B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BA99B-7504-49D7-B94B-1152FD31E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659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762" y="609600"/>
            <a:ext cx="413345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8422" y="1316569"/>
            <a:ext cx="6488043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2762" y="2743200"/>
            <a:ext cx="413345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E595-0591-4599-A0BB-50351509370B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BA99B-7504-49D7-B94B-1152FD31E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975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762" y="609600"/>
            <a:ext cx="413345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8422" y="1316569"/>
            <a:ext cx="6488043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2762" y="2743200"/>
            <a:ext cx="413345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E595-0591-4599-A0BB-50351509370B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BA99B-7504-49D7-B94B-1152FD31E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881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1093" y="486836"/>
            <a:ext cx="11053703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093" y="2434167"/>
            <a:ext cx="11053703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1092" y="8475136"/>
            <a:ext cx="2883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DE595-0591-4599-A0BB-50351509370B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5263" y="8475136"/>
            <a:ext cx="4325362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51221" y="8475136"/>
            <a:ext cx="2883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BA99B-7504-49D7-B94B-1152FD31E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1360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jp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12" Type="http://schemas.openxmlformats.org/officeDocument/2006/relationships/image" Target="../media/image10.jpg"/><Relationship Id="rId17" Type="http://schemas.openxmlformats.org/officeDocument/2006/relationships/image" Target="../media/image15.jp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5" Type="http://schemas.openxmlformats.org/officeDocument/2006/relationships/image" Target="../media/image13.jpg"/><Relationship Id="rId10" Type="http://schemas.openxmlformats.org/officeDocument/2006/relationships/image" Target="../media/image8.jpg"/><Relationship Id="rId4" Type="http://schemas.openxmlformats.org/officeDocument/2006/relationships/image" Target="../media/image2.jpg"/><Relationship Id="rId9" Type="http://schemas.openxmlformats.org/officeDocument/2006/relationships/image" Target="../media/image7.jp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B6E8E245-CBBA-9BAE-104A-374E2AA3834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81" b="25521"/>
          <a:stretch/>
        </p:blipFill>
        <p:spPr>
          <a:xfrm>
            <a:off x="248602" y="265156"/>
            <a:ext cx="4030571" cy="1756946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DB122F7-28DB-CAC0-C842-050350E2C89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52" b="19006"/>
          <a:stretch/>
        </p:blipFill>
        <p:spPr>
          <a:xfrm>
            <a:off x="4465128" y="184123"/>
            <a:ext cx="3467533" cy="1756946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7789B0BF-8C00-9F50-1248-A1B51C310A06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2" t="29886" r="5199" b="29444"/>
          <a:stretch/>
        </p:blipFill>
        <p:spPr>
          <a:xfrm>
            <a:off x="9158808" y="2411115"/>
            <a:ext cx="3557875" cy="1320255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E89DC914-3CBC-F20F-E971-1CBD8DD59128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019" b="17896"/>
          <a:stretch/>
        </p:blipFill>
        <p:spPr>
          <a:xfrm>
            <a:off x="8856524" y="187499"/>
            <a:ext cx="3710762" cy="1993533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575BAB3-EB56-F64C-44D9-6279A597F603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183" b="29955"/>
          <a:stretch/>
        </p:blipFill>
        <p:spPr>
          <a:xfrm>
            <a:off x="-23038" y="4736179"/>
            <a:ext cx="3391137" cy="1104770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B4FF4B91-CEAE-A057-86BC-77DA84DCC996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35" b="17440"/>
          <a:stretch/>
        </p:blipFill>
        <p:spPr>
          <a:xfrm>
            <a:off x="7183154" y="4435995"/>
            <a:ext cx="2794084" cy="1576930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8C67CA73-E78B-439B-83BD-56FE1DCD8446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85" t="23254" r="6385" b="21757"/>
          <a:stretch/>
        </p:blipFill>
        <p:spPr>
          <a:xfrm>
            <a:off x="6148643" y="2282777"/>
            <a:ext cx="2983991" cy="1576930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E89F0DA2-1E87-B215-F580-CD061F3002CB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26" t="12705" b="24358"/>
          <a:stretch/>
        </p:blipFill>
        <p:spPr>
          <a:xfrm>
            <a:off x="44662" y="6655610"/>
            <a:ext cx="2954834" cy="1666018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53DA1363-736E-46B3-DA3F-1907D79EFF2D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26" t="15909" r="19888" b="14196"/>
          <a:stretch/>
        </p:blipFill>
        <p:spPr>
          <a:xfrm>
            <a:off x="10359343" y="6453188"/>
            <a:ext cx="2123623" cy="2070863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580802DC-05F4-23BC-8751-3AB6C0F45231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42" b="10697"/>
          <a:stretch/>
        </p:blipFill>
        <p:spPr>
          <a:xfrm>
            <a:off x="3368100" y="4083826"/>
            <a:ext cx="3522199" cy="2281269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FC4F3BD3-56DB-DA51-9530-185FB7CA3CF9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85" t="15342" r="17275" b="16901"/>
          <a:stretch/>
        </p:blipFill>
        <p:spPr>
          <a:xfrm>
            <a:off x="10126040" y="4100370"/>
            <a:ext cx="2590139" cy="2248180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2C7E9885-EEF8-C9F2-03BD-A834A8AD50AA}"/>
              </a:ext>
            </a:extLst>
          </p:cNvPr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4" t="29795" r="-1394" b="28606"/>
          <a:stretch/>
        </p:blipFill>
        <p:spPr>
          <a:xfrm>
            <a:off x="3136603" y="6908734"/>
            <a:ext cx="3325754" cy="1159770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1CF41596-324D-3EF5-C1AB-3303333EF688}"/>
              </a:ext>
            </a:extLst>
          </p:cNvPr>
          <p:cNvPicPr>
            <a:picLocks noChangeAspect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50" b="32452"/>
          <a:stretch/>
        </p:blipFill>
        <p:spPr>
          <a:xfrm>
            <a:off x="6530014" y="6771915"/>
            <a:ext cx="3718096" cy="1296589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D267C435-B87A-6D57-C05A-D885E29A99AA}"/>
              </a:ext>
            </a:extLst>
          </p:cNvPr>
          <p:cNvPicPr>
            <a:picLocks noChangeAspect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89" r="17397" b="19194"/>
          <a:stretch/>
        </p:blipFill>
        <p:spPr>
          <a:xfrm>
            <a:off x="73247" y="1852910"/>
            <a:ext cx="2494598" cy="2413515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FE2F1246-E7B8-9F62-7C15-30343231EA6E}"/>
              </a:ext>
            </a:extLst>
          </p:cNvPr>
          <p:cNvPicPr>
            <a:picLocks noChangeAspect="1"/>
          </p:cNvPicPr>
          <p:nvPr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48" t="25768" r="5927" b="24990"/>
          <a:stretch/>
        </p:blipFill>
        <p:spPr>
          <a:xfrm>
            <a:off x="2556994" y="2269309"/>
            <a:ext cx="3467533" cy="1689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80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207</TotalTime>
  <Words>1</Words>
  <Application>Microsoft Office PowerPoint</Application>
  <PresentationFormat>Custom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RL Wakeham</dc:creator>
  <cp:lastModifiedBy>RL Wakeham</cp:lastModifiedBy>
  <cp:revision>2</cp:revision>
  <dcterms:created xsi:type="dcterms:W3CDTF">2024-07-02T21:37:16Z</dcterms:created>
  <dcterms:modified xsi:type="dcterms:W3CDTF">2024-07-03T11:45:32Z</dcterms:modified>
</cp:coreProperties>
</file>