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4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3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A2497-449D-04E8-A7BE-9A71E7F0B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B496A-8871-328E-0CDE-0A6C8AFAC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DCAFE-1DC9-A16A-159F-1495A1DB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043EF-4707-0116-8431-189B4BD0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65A63-F4CA-F8AC-8B6C-5E9C4C11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17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16F5-6656-7958-8444-5D701C82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C4B1-ECF4-19E9-1DC7-3FEBE5915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7227-E4E2-4A2B-7823-28C52B8A6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693E9-A169-133B-D45D-9F28AFC3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2D97F-E9A5-27E6-74BF-782B1FDC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3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401EC-8A62-7BD5-CDFF-F5F1A5180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B9CF3-02E5-EFBF-CF7D-DD7926B55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4ECA4-011F-BC10-3796-CAF404F51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9970E-0AED-CE83-75B2-AF8AFEE4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AF63A-83A9-0007-9E4F-85E1C625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04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DF77B-A0A9-FF68-8631-FA78272AE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E2FDA-E96F-9286-B848-258424957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014F2-5B07-CA6B-4888-2B0E6C185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48F58-E6DC-63BA-66B4-FD74AAF8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05910-5BEF-F92B-D53F-C86D28297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83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35B9-6E78-D817-7E8E-0ACC254E9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A874A-E7C5-ED6D-3EC6-0BD63DB22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FA766-EB85-7A56-B19B-074408BC4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9A889-338A-2250-A42B-DB66F662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3CF2B-6ADD-85E0-F8E1-D8A5DD5D0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90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1741E-EC4D-466C-BAC3-70FFF21C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4D4D-D533-BE02-3511-F5107AE5F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011BA-13B8-58DD-F4CC-90BD72972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22FF0-A0CE-8ACD-7050-BF2CF008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2F221-F735-5CD7-0D30-DFE4E6DD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761F7-AD7E-8E3C-9067-E87D4772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13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A9B6D-33BF-26FA-C212-5347B556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7B27D-766D-2223-BF4D-7BD422E37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04B94-DB79-1EC4-DFAB-38AB0CD52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BE186-ED4B-AD64-B2D6-40CB3CADA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66A2F-26A0-76C6-155C-FCBFFA0F6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8BCF48-150E-B93C-BD38-C3A402E7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51C47-4D48-225E-167C-F2141E46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E8EB9E-3163-B20B-F51A-2CA1594E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68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E54C-107D-02E8-8BE6-7F92664C4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A53EC7-35D2-0A46-592E-6EC003EB8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424C91-228A-3F8B-545A-EE5BACA2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D6BB2-51CA-92A8-0A66-4519A125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96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C3585-6B22-9802-0321-8CAE9C73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B7D82-D602-76B7-1FC2-A877BB1D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DAC5C-5BB4-79A7-EE54-58B64D35B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6220-F252-82D1-1A19-2D81AAD25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40164-94A5-B3DC-2A7E-BDD85282A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8E44D-3E60-D4FB-57CD-704B02420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4E9D2-B574-ED8F-E09B-6EC1DCDC1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030BB-330E-04AD-4D4B-F2B36B20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15F5C-6CC2-C42D-A673-8280E07E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39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E6A2D-5ACD-CD21-518F-C57515407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97B359-E001-02CC-FE98-F611B616C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B738E-A7D6-231E-A47F-9C3D8F4E1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B0FBD-D3E4-7743-35D9-AFDBF7DB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D1D52-8202-D112-3BC4-D6242A04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A9D6E-9DFF-B98A-53EF-6948CBF4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A7C970-CD5A-FF80-37F6-0E633F598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A213A-CD68-2794-A369-A32935EA8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8C49B-D4A5-4DD3-C620-C46BF77628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41C0C-BDBE-6749-A221-981ADC3C76D9}" type="datetimeFigureOut">
              <a:rPr lang="en-GB" smtClean="0"/>
              <a:t>02/01/2025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939E2-F983-A2F4-9F04-868476D73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42EED-F4C7-BDB3-499E-6F3B34F6E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051F8-FF24-C844-B19F-83B2995B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7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.zverko@Hotmail.co.uk" TargetMode="External"/><Relationship Id="rId2" Type="http://schemas.openxmlformats.org/officeDocument/2006/relationships/hyperlink" Target="mailto:beth@taylorevents.co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A1E97F2-0711-3E6D-0C87-ED32705A3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764"/>
            <a:ext cx="9144000" cy="800100"/>
          </a:xfrm>
        </p:spPr>
        <p:txBody>
          <a:bodyPr>
            <a:normAutofit/>
          </a:bodyPr>
          <a:lstStyle/>
          <a:p>
            <a:r>
              <a:rPr lang="en-GB" sz="1800" b="1" dirty="0"/>
              <a:t>Woodland Hunt Pony Club</a:t>
            </a:r>
          </a:p>
          <a:p>
            <a:r>
              <a:rPr lang="en-GB" sz="1800" b="1" dirty="0"/>
              <a:t>Mounted Games Progression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239D27-2654-B2C0-230C-4BA491CC6488}"/>
              </a:ext>
            </a:extLst>
          </p:cNvPr>
          <p:cNvSpPr txBox="1"/>
          <p:nvPr/>
        </p:nvSpPr>
        <p:spPr>
          <a:xfrm>
            <a:off x="4657724" y="1633877"/>
            <a:ext cx="2515807" cy="307777"/>
          </a:xfrm>
          <a:prstGeom prst="rect">
            <a:avLst/>
          </a:prstGeom>
          <a:solidFill>
            <a:srgbClr val="AE4BF9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Junior Novice 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1F01B700-280C-866A-6C88-FF9B0DF567D6}"/>
              </a:ext>
            </a:extLst>
          </p:cNvPr>
          <p:cNvSpPr/>
          <p:nvPr/>
        </p:nvSpPr>
        <p:spPr>
          <a:xfrm>
            <a:off x="5786233" y="2071925"/>
            <a:ext cx="373486" cy="215249"/>
          </a:xfrm>
          <a:prstGeom prst="downArrow">
            <a:avLst/>
          </a:prstGeom>
          <a:solidFill>
            <a:srgbClr val="AE4B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8D3C97-3F9C-93A1-1D9A-16F4FC4D648D}"/>
              </a:ext>
            </a:extLst>
          </p:cNvPr>
          <p:cNvSpPr txBox="1"/>
          <p:nvPr/>
        </p:nvSpPr>
        <p:spPr>
          <a:xfrm>
            <a:off x="4657724" y="2385624"/>
            <a:ext cx="2515807" cy="492443"/>
          </a:xfrm>
          <a:prstGeom prst="rect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Novice/Senior/Pairs</a:t>
            </a:r>
          </a:p>
          <a:p>
            <a:pPr algn="ctr"/>
            <a:endParaRPr lang="en-GB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AD085-D4AC-0BE2-1EF5-0A6FB0B1269D}"/>
              </a:ext>
            </a:extLst>
          </p:cNvPr>
          <p:cNvSpPr txBox="1"/>
          <p:nvPr/>
        </p:nvSpPr>
        <p:spPr>
          <a:xfrm>
            <a:off x="4657723" y="5269282"/>
            <a:ext cx="2515808" cy="46166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JCB National Championships</a:t>
            </a:r>
          </a:p>
          <a:p>
            <a:r>
              <a:rPr lang="en-GB" sz="1200" dirty="0"/>
              <a:t>Offchurch Bury 9</a:t>
            </a:r>
            <a:r>
              <a:rPr lang="en-GB" sz="1200" baseline="30000" dirty="0"/>
              <a:t>th</a:t>
            </a:r>
            <a:r>
              <a:rPr lang="en-GB" sz="1200" dirty="0"/>
              <a:t> - 17</a:t>
            </a:r>
            <a:r>
              <a:rPr lang="en-GB" sz="1200" baseline="30000" dirty="0"/>
              <a:t>th</a:t>
            </a:r>
            <a:r>
              <a:rPr lang="en-GB" sz="1200" dirty="0"/>
              <a:t> August  </a:t>
            </a:r>
          </a:p>
        </p:txBody>
      </p:sp>
      <p:sp>
        <p:nvSpPr>
          <p:cNvPr id="23" name="Left Arrow 22">
            <a:extLst>
              <a:ext uri="{FF2B5EF4-FFF2-40B4-BE49-F238E27FC236}">
                <a16:creationId xmlns:a16="http://schemas.microsoft.com/office/drawing/2014/main" id="{E50D9D66-1766-759C-E6A2-ABBDE420D4BF}"/>
              </a:ext>
            </a:extLst>
          </p:cNvPr>
          <p:cNvSpPr/>
          <p:nvPr/>
        </p:nvSpPr>
        <p:spPr>
          <a:xfrm>
            <a:off x="3460376" y="1533299"/>
            <a:ext cx="978408" cy="484632"/>
          </a:xfrm>
          <a:prstGeom prst="leftArrow">
            <a:avLst/>
          </a:prstGeom>
          <a:solidFill>
            <a:srgbClr val="AE4B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B7DE93-4564-BD14-1048-2238DC8F8070}"/>
              </a:ext>
            </a:extLst>
          </p:cNvPr>
          <p:cNvSpPr txBox="1"/>
          <p:nvPr/>
        </p:nvSpPr>
        <p:spPr>
          <a:xfrm>
            <a:off x="356564" y="1598014"/>
            <a:ext cx="2884868" cy="46166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Team Training </a:t>
            </a:r>
          </a:p>
          <a:p>
            <a:r>
              <a:rPr lang="en-GB" sz="1200" dirty="0"/>
              <a:t>Friendlies</a:t>
            </a:r>
          </a:p>
        </p:txBody>
      </p:sp>
      <p:sp>
        <p:nvSpPr>
          <p:cNvPr id="29" name="Left Arrow 28">
            <a:extLst>
              <a:ext uri="{FF2B5EF4-FFF2-40B4-BE49-F238E27FC236}">
                <a16:creationId xmlns:a16="http://schemas.microsoft.com/office/drawing/2014/main" id="{5A6282FD-2871-E3C8-DD57-D1C073E609B6}"/>
              </a:ext>
            </a:extLst>
          </p:cNvPr>
          <p:cNvSpPr/>
          <p:nvPr/>
        </p:nvSpPr>
        <p:spPr>
          <a:xfrm>
            <a:off x="3460374" y="2385624"/>
            <a:ext cx="978408" cy="484632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340B245-8A21-EB58-77C3-BC0AADFB04A6}"/>
              </a:ext>
            </a:extLst>
          </p:cNvPr>
          <p:cNvSpPr txBox="1"/>
          <p:nvPr/>
        </p:nvSpPr>
        <p:spPr>
          <a:xfrm>
            <a:off x="4068040" y="6351166"/>
            <a:ext cx="40559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Woodland Hunt Selection Policy applies to all team competitions.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50BA57-1E0F-7E2F-6EA7-3C4BC773C5E4}"/>
              </a:ext>
            </a:extLst>
          </p:cNvPr>
          <p:cNvSpPr txBox="1"/>
          <p:nvPr/>
        </p:nvSpPr>
        <p:spPr>
          <a:xfrm>
            <a:off x="356564" y="2453546"/>
            <a:ext cx="2884868" cy="46166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Team Training </a:t>
            </a:r>
          </a:p>
          <a:p>
            <a:r>
              <a:rPr lang="en-GB" sz="1200" dirty="0"/>
              <a:t>Friendlies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C8812F-ACE1-91F8-DC95-6BE1A24B7174}"/>
              </a:ext>
            </a:extLst>
          </p:cNvPr>
          <p:cNvSpPr txBox="1"/>
          <p:nvPr/>
        </p:nvSpPr>
        <p:spPr>
          <a:xfrm>
            <a:off x="4657723" y="3263380"/>
            <a:ext cx="2515808" cy="46166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Area 12 Qualifier </a:t>
            </a:r>
          </a:p>
          <a:p>
            <a:r>
              <a:rPr lang="en-GB" sz="1200" dirty="0"/>
              <a:t>Sunday 25</a:t>
            </a:r>
            <a:r>
              <a:rPr lang="en-GB" sz="1200" baseline="30000" dirty="0"/>
              <a:t>th</a:t>
            </a:r>
            <a:r>
              <a:rPr lang="en-GB" sz="1200" dirty="0"/>
              <a:t> May, Toddington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055D86A7-B277-7FCB-E8B9-C0226674FAD4}"/>
              </a:ext>
            </a:extLst>
          </p:cNvPr>
          <p:cNvSpPr/>
          <p:nvPr/>
        </p:nvSpPr>
        <p:spPr>
          <a:xfrm>
            <a:off x="5730503" y="2976517"/>
            <a:ext cx="373486" cy="215249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31F78781-AF57-9F04-BD30-E8D2B37E26EF}"/>
              </a:ext>
            </a:extLst>
          </p:cNvPr>
          <p:cNvSpPr/>
          <p:nvPr/>
        </p:nvSpPr>
        <p:spPr>
          <a:xfrm>
            <a:off x="5722514" y="3796857"/>
            <a:ext cx="373486" cy="215249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531472-C63B-FB38-8CF9-CCDBC3DDF450}"/>
              </a:ext>
            </a:extLst>
          </p:cNvPr>
          <p:cNvSpPr txBox="1"/>
          <p:nvPr/>
        </p:nvSpPr>
        <p:spPr>
          <a:xfrm>
            <a:off x="4657723" y="4110358"/>
            <a:ext cx="2515808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Zones - Central Region</a:t>
            </a:r>
          </a:p>
          <a:p>
            <a:r>
              <a:rPr lang="en-GB" sz="1200" dirty="0"/>
              <a:t>Sunday </a:t>
            </a:r>
            <a:r>
              <a:rPr lang="en-GB" sz="1200"/>
              <a:t>19/20 July </a:t>
            </a:r>
            <a:r>
              <a:rPr lang="en-GB" sz="1200" dirty="0">
                <a:solidFill>
                  <a:srgbClr val="171D36"/>
                </a:solidFill>
                <a:effectLst/>
                <a:ea typeface="Times New Roman" panose="02020603050405020304" pitchFamily="18" charset="0"/>
              </a:rPr>
              <a:t>Stanford Hall, Leicestershire</a:t>
            </a:r>
            <a:r>
              <a:rPr lang="en-GB" sz="1200" dirty="0">
                <a:effectLst/>
              </a:rPr>
              <a:t> </a:t>
            </a:r>
            <a:endParaRPr lang="en-GB" sz="1200" dirty="0"/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2EE60EAF-FD9C-D0AC-CC94-AF8FC2583A78}"/>
              </a:ext>
            </a:extLst>
          </p:cNvPr>
          <p:cNvSpPr/>
          <p:nvPr/>
        </p:nvSpPr>
        <p:spPr>
          <a:xfrm>
            <a:off x="5730503" y="4857479"/>
            <a:ext cx="373486" cy="215249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759B13E-4032-B4E3-BC7A-9C172D1F1E0E}"/>
              </a:ext>
            </a:extLst>
          </p:cNvPr>
          <p:cNvSpPr txBox="1"/>
          <p:nvPr/>
        </p:nvSpPr>
        <p:spPr>
          <a:xfrm>
            <a:off x="234778" y="3942790"/>
            <a:ext cx="3954163" cy="95410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Team Managers</a:t>
            </a:r>
          </a:p>
          <a:p>
            <a:pPr algn="ctr"/>
            <a:endParaRPr lang="en-GB" sz="1400" b="1" dirty="0"/>
          </a:p>
          <a:p>
            <a:r>
              <a:rPr lang="en-GB" sz="1400" dirty="0"/>
              <a:t>Beth Taylor </a:t>
            </a:r>
            <a:r>
              <a:rPr lang="en-GB" sz="1400" dirty="0">
                <a:hlinkClick r:id="rId2"/>
              </a:rPr>
              <a:t>beth@taylorevents.co.uk</a:t>
            </a:r>
            <a:r>
              <a:rPr lang="en-GB" sz="1400" dirty="0"/>
              <a:t> </a:t>
            </a:r>
          </a:p>
          <a:p>
            <a:r>
              <a:rPr lang="en-GB" sz="1400" dirty="0"/>
              <a:t>Laura van Tongeren </a:t>
            </a:r>
            <a:r>
              <a:rPr lang="en-GB" sz="1400" dirty="0">
                <a:hlinkClick r:id="rId3"/>
              </a:rPr>
              <a:t>laura.zverko@Hotmail.co.uk</a:t>
            </a:r>
            <a:r>
              <a:rPr lang="en-GB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6846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82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Woodland PC DC</dc:creator>
  <cp:lastModifiedBy>Woodland Hunt DC</cp:lastModifiedBy>
  <cp:revision>5</cp:revision>
  <cp:lastPrinted>2024-02-19T10:53:52Z</cp:lastPrinted>
  <dcterms:created xsi:type="dcterms:W3CDTF">2024-02-19T10:02:39Z</dcterms:created>
  <dcterms:modified xsi:type="dcterms:W3CDTF">2025-01-02T11:11:15Z</dcterms:modified>
</cp:coreProperties>
</file>