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4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6"/>
    <p:restoredTop sz="86406"/>
  </p:normalViewPr>
  <p:slideViewPr>
    <p:cSldViewPr snapToGrid="0">
      <p:cViewPr varScale="1">
        <p:scale>
          <a:sx n="95" d="100"/>
          <a:sy n="95" d="100"/>
        </p:scale>
        <p:origin x="1480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C154-BC2B-5E45-B17A-AF7B0AC0C7BC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10AB0-F736-6D4D-A475-E5B85F801A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10AB0-F736-6D4D-A475-E5B85F801A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69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A2497-449D-04E8-A7BE-9A71E7F0B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B496A-8871-328E-0CDE-0A6C8AFAC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DCAFE-1DC9-A16A-159F-1495A1DB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043EF-4707-0116-8431-189B4BD0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65A63-F4CA-F8AC-8B6C-5E9C4C11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17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16F5-6656-7958-8444-5D701C82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C4B1-ECF4-19E9-1DC7-3FEBE5915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7227-E4E2-4A2B-7823-28C52B8A6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693E9-A169-133B-D45D-9F28AFC3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2D97F-E9A5-27E6-74BF-782B1FDC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3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401EC-8A62-7BD5-CDFF-F5F1A5180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B9CF3-02E5-EFBF-CF7D-DD7926B55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4ECA4-011F-BC10-3796-CAF404F51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9970E-0AED-CE83-75B2-AF8AFEE4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AF63A-83A9-0007-9E4F-85E1C625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04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DF77B-A0A9-FF68-8631-FA78272A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E2FDA-E96F-9286-B848-258424957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014F2-5B07-CA6B-4888-2B0E6C185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48F58-E6DC-63BA-66B4-FD74AAF8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05910-5BEF-F92B-D53F-C86D28297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83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35B9-6E78-D817-7E8E-0ACC254E9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A874A-E7C5-ED6D-3EC6-0BD63DB22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FA766-EB85-7A56-B19B-074408BC4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9A889-338A-2250-A42B-DB66F662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3CF2B-6ADD-85E0-F8E1-D8A5DD5D0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90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1741E-EC4D-466C-BAC3-70FFF21C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4D4D-D533-BE02-3511-F5107AE5F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011BA-13B8-58DD-F4CC-90BD72972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22FF0-A0CE-8ACD-7050-BF2CF008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2F221-F735-5CD7-0D30-DFE4E6DD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761F7-AD7E-8E3C-9067-E87D4772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13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A9B6D-33BF-26FA-C212-5347B556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7B27D-766D-2223-BF4D-7BD422E37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04B94-DB79-1EC4-DFAB-38AB0CD52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BE186-ED4B-AD64-B2D6-40CB3CADA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66A2F-26A0-76C6-155C-FCBFFA0F6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8BCF48-150E-B93C-BD38-C3A402E7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51C47-4D48-225E-167C-F2141E46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E8EB9E-3163-B20B-F51A-2CA1594E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68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E54C-107D-02E8-8BE6-7F92664C4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A53EC7-35D2-0A46-592E-6EC003EB8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24C91-228A-3F8B-545A-EE5BACA2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D6BB2-51CA-92A8-0A66-4519A125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96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C3585-6B22-9802-0321-8CAE9C73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B7D82-D602-76B7-1FC2-A877BB1D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DAC5C-5BB4-79A7-EE54-58B64D35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6220-F252-82D1-1A19-2D81AAD25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40164-94A5-B3DC-2A7E-BDD85282A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8E44D-3E60-D4FB-57CD-704B02420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4E9D2-B574-ED8F-E09B-6EC1DCDC1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030BB-330E-04AD-4D4B-F2B36B20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15F5C-6CC2-C42D-A673-8280E07E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39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E6A2D-5ACD-CD21-518F-C57515407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97B359-E001-02CC-FE98-F611B616C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B738E-A7D6-231E-A47F-9C3D8F4E1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B0FBD-D3E4-7743-35D9-AFDBF7DB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D1D52-8202-D112-3BC4-D6242A04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A9D6E-9DFF-B98A-53EF-6948CBF4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A7C970-CD5A-FF80-37F6-0E633F598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A213A-CD68-2794-A369-A32935EA8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8C49B-D4A5-4DD3-C620-C46BF77628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939E2-F983-A2F4-9F04-868476D73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42EED-F4C7-BDB3-499E-6F3B34F6E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7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A1E97F2-0711-3E6D-0C87-ED32705A3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764"/>
            <a:ext cx="9144000" cy="800100"/>
          </a:xfrm>
        </p:spPr>
        <p:txBody>
          <a:bodyPr>
            <a:normAutofit/>
          </a:bodyPr>
          <a:lstStyle/>
          <a:p>
            <a:r>
              <a:rPr lang="en-GB" sz="1800" b="1" dirty="0"/>
              <a:t>Woodland Hunt Pony Club</a:t>
            </a:r>
          </a:p>
          <a:p>
            <a:r>
              <a:rPr lang="en-GB" sz="1800" b="1" dirty="0"/>
              <a:t>Area, Regional and Mini Teams Qualification to Championships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239D27-2654-B2C0-230C-4BA491CC6488}"/>
              </a:ext>
            </a:extLst>
          </p:cNvPr>
          <p:cNvSpPr txBox="1"/>
          <p:nvPr/>
        </p:nvSpPr>
        <p:spPr>
          <a:xfrm>
            <a:off x="4657725" y="1371600"/>
            <a:ext cx="2515807" cy="677108"/>
          </a:xfrm>
          <a:prstGeom prst="rect">
            <a:avLst/>
          </a:prstGeom>
          <a:solidFill>
            <a:srgbClr val="AE4BF9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RISING STARS TEAMS</a:t>
            </a:r>
          </a:p>
          <a:p>
            <a:pPr algn="ctr"/>
            <a:r>
              <a:rPr lang="en-GB" sz="1200" dirty="0"/>
              <a:t>40cm-60cm Show Jumping and Eventing 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15655531-15FA-C8B6-F169-C5BB08A31625}"/>
              </a:ext>
            </a:extLst>
          </p:cNvPr>
          <p:cNvSpPr/>
          <p:nvPr/>
        </p:nvSpPr>
        <p:spPr>
          <a:xfrm>
            <a:off x="7392473" y="1539090"/>
            <a:ext cx="978408" cy="484632"/>
          </a:xfrm>
          <a:prstGeom prst="rightArrow">
            <a:avLst/>
          </a:prstGeom>
          <a:solidFill>
            <a:srgbClr val="AE4B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4364B7-D3EC-8169-6CE0-32C526E592C6}"/>
              </a:ext>
            </a:extLst>
          </p:cNvPr>
          <p:cNvSpPr txBox="1"/>
          <p:nvPr/>
        </p:nvSpPr>
        <p:spPr>
          <a:xfrm>
            <a:off x="8603087" y="1371600"/>
            <a:ext cx="2884868" cy="64633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Area 12 Championships </a:t>
            </a:r>
          </a:p>
          <a:p>
            <a:r>
              <a:rPr lang="en-GB" sz="1200" dirty="0"/>
              <a:t>Eventing/Dressage - TBC</a:t>
            </a:r>
          </a:p>
          <a:p>
            <a:r>
              <a:rPr lang="en-GB" sz="1200" dirty="0"/>
              <a:t>Show Jumping – 26</a:t>
            </a:r>
            <a:r>
              <a:rPr lang="en-GB" sz="1200" baseline="30000" dirty="0"/>
              <a:t>th</a:t>
            </a:r>
            <a:r>
              <a:rPr lang="en-GB" sz="1200" dirty="0"/>
              <a:t> October, BCA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154658-8E28-C5DD-E494-00779F0DB673}"/>
              </a:ext>
            </a:extLst>
          </p:cNvPr>
          <p:cNvSpPr txBox="1"/>
          <p:nvPr/>
        </p:nvSpPr>
        <p:spPr>
          <a:xfrm>
            <a:off x="4657723" y="2509115"/>
            <a:ext cx="2515807" cy="8925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REGIONAL LEVELS</a:t>
            </a:r>
          </a:p>
          <a:p>
            <a:pPr algn="ctr"/>
            <a:r>
              <a:rPr lang="en-GB" sz="1400" b="1" dirty="0"/>
              <a:t>PC70/PC70+/PC80 </a:t>
            </a:r>
          </a:p>
          <a:p>
            <a:pPr algn="ctr"/>
            <a:r>
              <a:rPr lang="en-GB" sz="1200" dirty="0"/>
              <a:t>Dressage, Show Jumping and Eventing 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1F01B700-280C-866A-6C88-FF9B0DF567D6}"/>
              </a:ext>
            </a:extLst>
          </p:cNvPr>
          <p:cNvSpPr/>
          <p:nvPr/>
        </p:nvSpPr>
        <p:spPr>
          <a:xfrm>
            <a:off x="5785227" y="2184685"/>
            <a:ext cx="373486" cy="215249"/>
          </a:xfrm>
          <a:prstGeom prst="downArrow">
            <a:avLst/>
          </a:prstGeom>
          <a:solidFill>
            <a:srgbClr val="AE4B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F0C4C6DD-2D84-DAA7-BA5E-6FD30CDAA6EA}"/>
              </a:ext>
            </a:extLst>
          </p:cNvPr>
          <p:cNvSpPr/>
          <p:nvPr/>
        </p:nvSpPr>
        <p:spPr>
          <a:xfrm>
            <a:off x="7392473" y="2635890"/>
            <a:ext cx="978408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718D9F-7DB6-4351-9311-256914BC72BC}"/>
              </a:ext>
            </a:extLst>
          </p:cNvPr>
          <p:cNvSpPr txBox="1"/>
          <p:nvPr/>
        </p:nvSpPr>
        <p:spPr>
          <a:xfrm>
            <a:off x="8589822" y="2537138"/>
            <a:ext cx="2884868" cy="64633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Regional Championships – East Midlands and East Anglia </a:t>
            </a:r>
          </a:p>
          <a:p>
            <a:r>
              <a:rPr lang="en-GB" sz="1200" dirty="0"/>
              <a:t>Aston le Walls, 30</a:t>
            </a:r>
            <a:r>
              <a:rPr lang="en-GB" sz="1200" baseline="30000" dirty="0"/>
              <a:t>th</a:t>
            </a:r>
            <a:r>
              <a:rPr lang="en-GB" sz="1200" dirty="0"/>
              <a:t> &amp; 31</a:t>
            </a:r>
            <a:r>
              <a:rPr lang="en-GB" sz="1200" baseline="30000" dirty="0"/>
              <a:t>st</a:t>
            </a:r>
            <a:r>
              <a:rPr lang="en-GB" sz="1200" dirty="0"/>
              <a:t> August</a:t>
            </a:r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0F04EE5A-B658-8624-C2A3-EE3D4C433521}"/>
              </a:ext>
            </a:extLst>
          </p:cNvPr>
          <p:cNvSpPr/>
          <p:nvPr/>
        </p:nvSpPr>
        <p:spPr>
          <a:xfrm>
            <a:off x="5785227" y="3456243"/>
            <a:ext cx="373488" cy="238214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8D3C97-3F9C-93A1-1D9A-16F4FC4D648D}"/>
              </a:ext>
            </a:extLst>
          </p:cNvPr>
          <p:cNvSpPr txBox="1"/>
          <p:nvPr/>
        </p:nvSpPr>
        <p:spPr>
          <a:xfrm>
            <a:off x="4657722" y="3726097"/>
            <a:ext cx="2515807" cy="1877437"/>
          </a:xfrm>
          <a:prstGeom prst="rect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AREA LEVELS</a:t>
            </a:r>
          </a:p>
          <a:p>
            <a:pPr algn="ctr"/>
            <a:r>
              <a:rPr lang="en-GB" sz="1400" b="1" dirty="0"/>
              <a:t>PC90/PC100/PC110</a:t>
            </a:r>
          </a:p>
          <a:p>
            <a:pPr algn="ctr"/>
            <a:r>
              <a:rPr lang="en-GB" sz="1200" dirty="0"/>
              <a:t>Show Jumping</a:t>
            </a:r>
          </a:p>
          <a:p>
            <a:pPr algn="ctr"/>
            <a:endParaRPr lang="en-GB" sz="1200" dirty="0"/>
          </a:p>
          <a:p>
            <a:pPr algn="ctr"/>
            <a:r>
              <a:rPr lang="en-GB" sz="1400" b="1" dirty="0"/>
              <a:t>Novice/Intermediate</a:t>
            </a:r>
            <a:r>
              <a:rPr lang="en-GB" sz="1200" dirty="0"/>
              <a:t>/</a:t>
            </a:r>
            <a:r>
              <a:rPr lang="en-GB" sz="1400" b="1" dirty="0"/>
              <a:t>Open </a:t>
            </a:r>
          </a:p>
          <a:p>
            <a:pPr algn="ctr"/>
            <a:r>
              <a:rPr lang="en-GB" sz="1200" dirty="0"/>
              <a:t>Dressage </a:t>
            </a:r>
          </a:p>
          <a:p>
            <a:pPr algn="ctr"/>
            <a:endParaRPr lang="en-GB" sz="1200" dirty="0"/>
          </a:p>
          <a:p>
            <a:pPr algn="ctr"/>
            <a:r>
              <a:rPr lang="en-GB" sz="1400" b="1" dirty="0"/>
              <a:t>PC90/PC100/Chairmans Cup</a:t>
            </a:r>
          </a:p>
          <a:p>
            <a:pPr algn="ctr"/>
            <a:r>
              <a:rPr lang="en-GB" sz="1200" dirty="0"/>
              <a:t>Eventing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85D4AF78-ACCD-2DCB-7E82-5B32CA62210A}"/>
              </a:ext>
            </a:extLst>
          </p:cNvPr>
          <p:cNvSpPr/>
          <p:nvPr/>
        </p:nvSpPr>
        <p:spPr>
          <a:xfrm>
            <a:off x="7392472" y="4179805"/>
            <a:ext cx="978408" cy="48463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AD085-D4AC-0BE2-1EF5-0A6FB0B1269D}"/>
              </a:ext>
            </a:extLst>
          </p:cNvPr>
          <p:cNvSpPr txBox="1"/>
          <p:nvPr/>
        </p:nvSpPr>
        <p:spPr>
          <a:xfrm>
            <a:off x="8589822" y="4179805"/>
            <a:ext cx="2884868" cy="46166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JCB National Championships</a:t>
            </a:r>
          </a:p>
          <a:p>
            <a:r>
              <a:rPr lang="en-GB" sz="1200" dirty="0"/>
              <a:t>Offchurch </a:t>
            </a:r>
            <a:r>
              <a:rPr lang="en-GB" sz="1200"/>
              <a:t>Bury 8</a:t>
            </a:r>
            <a:r>
              <a:rPr lang="en-GB" sz="1200" baseline="30000"/>
              <a:t>th</a:t>
            </a:r>
            <a:r>
              <a:rPr lang="en-GB" sz="1200"/>
              <a:t> </a:t>
            </a:r>
            <a:r>
              <a:rPr lang="en-GB" sz="1200" dirty="0"/>
              <a:t>- 17</a:t>
            </a:r>
            <a:r>
              <a:rPr lang="en-GB" sz="1200" baseline="30000" dirty="0"/>
              <a:t>th</a:t>
            </a:r>
            <a:r>
              <a:rPr lang="en-GB" sz="1200" dirty="0"/>
              <a:t> August  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918E3427-C677-0988-9661-410886BFBAF9}"/>
              </a:ext>
            </a:extLst>
          </p:cNvPr>
          <p:cNvSpPr/>
          <p:nvPr/>
        </p:nvSpPr>
        <p:spPr>
          <a:xfrm>
            <a:off x="5785227" y="5637690"/>
            <a:ext cx="373488" cy="238214"/>
          </a:xfrm>
          <a:prstGeom prst="downArrow">
            <a:avLst/>
          </a:prstGeom>
          <a:solidFill>
            <a:srgbClr val="00B0F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F1B32A-6A2D-E044-C472-672638028F71}"/>
              </a:ext>
            </a:extLst>
          </p:cNvPr>
          <p:cNvSpPr txBox="1"/>
          <p:nvPr/>
        </p:nvSpPr>
        <p:spPr>
          <a:xfrm>
            <a:off x="4625900" y="5941900"/>
            <a:ext cx="2515806" cy="523220"/>
          </a:xfrm>
          <a:prstGeom prst="rect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AREA LEVEL</a:t>
            </a:r>
          </a:p>
          <a:p>
            <a:pPr algn="ctr"/>
            <a:r>
              <a:rPr lang="en-GB" sz="1400" b="1" dirty="0"/>
              <a:t>PC110 Eventing</a:t>
            </a:r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84699A42-5EFE-D1B9-7253-F1420110FC41}"/>
              </a:ext>
            </a:extLst>
          </p:cNvPr>
          <p:cNvSpPr/>
          <p:nvPr/>
        </p:nvSpPr>
        <p:spPr>
          <a:xfrm>
            <a:off x="7372761" y="5941900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09D64A-DB4D-B7E9-5749-6AF1993C1A7B}"/>
              </a:ext>
            </a:extLst>
          </p:cNvPr>
          <p:cNvSpPr txBox="1"/>
          <p:nvPr/>
        </p:nvSpPr>
        <p:spPr>
          <a:xfrm>
            <a:off x="8589822" y="5889968"/>
            <a:ext cx="2884868" cy="46166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PC110 Championships </a:t>
            </a:r>
          </a:p>
          <a:p>
            <a:r>
              <a:rPr lang="en-GB" sz="1200" dirty="0"/>
              <a:t>Wellington International </a:t>
            </a:r>
          </a:p>
        </p:txBody>
      </p:sp>
      <p:sp>
        <p:nvSpPr>
          <p:cNvPr id="23" name="Left Arrow 22">
            <a:extLst>
              <a:ext uri="{FF2B5EF4-FFF2-40B4-BE49-F238E27FC236}">
                <a16:creationId xmlns:a16="http://schemas.microsoft.com/office/drawing/2014/main" id="{E50D9D66-1766-759C-E6A2-ABBDE420D4BF}"/>
              </a:ext>
            </a:extLst>
          </p:cNvPr>
          <p:cNvSpPr/>
          <p:nvPr/>
        </p:nvSpPr>
        <p:spPr>
          <a:xfrm>
            <a:off x="3460376" y="1533299"/>
            <a:ext cx="978408" cy="484632"/>
          </a:xfrm>
          <a:prstGeom prst="leftArrow">
            <a:avLst/>
          </a:prstGeom>
          <a:solidFill>
            <a:srgbClr val="AE4B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B7DE93-4564-BD14-1048-2238DC8F8070}"/>
              </a:ext>
            </a:extLst>
          </p:cNvPr>
          <p:cNvSpPr txBox="1"/>
          <p:nvPr/>
        </p:nvSpPr>
        <p:spPr>
          <a:xfrm>
            <a:off x="356567" y="1488051"/>
            <a:ext cx="2884868" cy="46166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Qualify at Pony Club competitions subject to qualification criteria. </a:t>
            </a:r>
          </a:p>
        </p:txBody>
      </p:sp>
      <p:sp>
        <p:nvSpPr>
          <p:cNvPr id="26" name="Left Arrow 25">
            <a:extLst>
              <a:ext uri="{FF2B5EF4-FFF2-40B4-BE49-F238E27FC236}">
                <a16:creationId xmlns:a16="http://schemas.microsoft.com/office/drawing/2014/main" id="{728D0D39-AB95-67F6-6A44-9DCAF1FAF6A3}"/>
              </a:ext>
            </a:extLst>
          </p:cNvPr>
          <p:cNvSpPr/>
          <p:nvPr/>
        </p:nvSpPr>
        <p:spPr>
          <a:xfrm>
            <a:off x="3460376" y="2655050"/>
            <a:ext cx="978408" cy="484632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BBCE9B-F0DD-3A3A-A204-D6DFB0CE9759}"/>
              </a:ext>
            </a:extLst>
          </p:cNvPr>
          <p:cNvSpPr txBox="1"/>
          <p:nvPr/>
        </p:nvSpPr>
        <p:spPr>
          <a:xfrm>
            <a:off x="356567" y="2555040"/>
            <a:ext cx="2884862" cy="64633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Eventing Q </a:t>
            </a:r>
            <a:r>
              <a:rPr lang="en-GB" sz="1200" dirty="0"/>
              <a:t>–  5/6 July, Elmwood</a:t>
            </a:r>
          </a:p>
          <a:p>
            <a:r>
              <a:rPr lang="en-GB" sz="1200" b="1" dirty="0"/>
              <a:t>Show Jumping Q </a:t>
            </a:r>
            <a:r>
              <a:rPr lang="en-GB" sz="1200" dirty="0"/>
              <a:t>–  14</a:t>
            </a:r>
            <a:r>
              <a:rPr lang="en-GB" sz="1200" baseline="30000" dirty="0"/>
              <a:t>th </a:t>
            </a:r>
            <a:r>
              <a:rPr lang="en-GB" sz="1200" dirty="0"/>
              <a:t>June, Middlegrove</a:t>
            </a:r>
          </a:p>
          <a:p>
            <a:r>
              <a:rPr lang="en-GB" sz="1200" b="1" dirty="0"/>
              <a:t>Dressage Q </a:t>
            </a:r>
            <a:r>
              <a:rPr lang="en-GB" sz="1200" dirty="0"/>
              <a:t>– 29</a:t>
            </a:r>
            <a:r>
              <a:rPr lang="en-GB" sz="1200" baseline="30000" dirty="0"/>
              <a:t>th</a:t>
            </a:r>
            <a:r>
              <a:rPr lang="en-GB" sz="1200" dirty="0"/>
              <a:t> June, BCA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8FBF64E-C7F9-B405-CF1B-4987E659D55E}"/>
              </a:ext>
            </a:extLst>
          </p:cNvPr>
          <p:cNvSpPr txBox="1"/>
          <p:nvPr/>
        </p:nvSpPr>
        <p:spPr>
          <a:xfrm>
            <a:off x="356564" y="4141262"/>
            <a:ext cx="2884865" cy="64633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Show Jumping Q </a:t>
            </a:r>
            <a:r>
              <a:rPr lang="en-GB" sz="1200" dirty="0"/>
              <a:t>–  22</a:t>
            </a:r>
            <a:r>
              <a:rPr lang="en-GB" sz="1200" baseline="30000" dirty="0"/>
              <a:t>nd</a:t>
            </a:r>
            <a:r>
              <a:rPr lang="en-GB" sz="1200" dirty="0"/>
              <a:t> June, Addington </a:t>
            </a:r>
            <a:endParaRPr lang="en-GB" sz="1200" b="1" dirty="0"/>
          </a:p>
          <a:p>
            <a:r>
              <a:rPr lang="en-GB" sz="1200" b="1" dirty="0"/>
              <a:t>Eventing Q </a:t>
            </a:r>
            <a:r>
              <a:rPr lang="en-GB" sz="1200" dirty="0"/>
              <a:t>– 5/6 July, Elmwood</a:t>
            </a:r>
          </a:p>
          <a:p>
            <a:r>
              <a:rPr lang="en-GB" sz="1200" b="1" dirty="0"/>
              <a:t>Dressage Q </a:t>
            </a:r>
            <a:r>
              <a:rPr lang="en-GB" sz="1200" dirty="0"/>
              <a:t>– 29</a:t>
            </a:r>
            <a:r>
              <a:rPr lang="en-GB" sz="1200" baseline="30000" dirty="0"/>
              <a:t>th</a:t>
            </a:r>
            <a:r>
              <a:rPr lang="en-GB" sz="1200" dirty="0"/>
              <a:t> June, BCA</a:t>
            </a:r>
          </a:p>
        </p:txBody>
      </p:sp>
      <p:sp>
        <p:nvSpPr>
          <p:cNvPr id="29" name="Left Arrow 28">
            <a:extLst>
              <a:ext uri="{FF2B5EF4-FFF2-40B4-BE49-F238E27FC236}">
                <a16:creationId xmlns:a16="http://schemas.microsoft.com/office/drawing/2014/main" id="{5A6282FD-2871-E3C8-DD57-D1C073E609B6}"/>
              </a:ext>
            </a:extLst>
          </p:cNvPr>
          <p:cNvSpPr/>
          <p:nvPr/>
        </p:nvSpPr>
        <p:spPr>
          <a:xfrm>
            <a:off x="3460374" y="4155499"/>
            <a:ext cx="978408" cy="484632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eft Arrow 29">
            <a:extLst>
              <a:ext uri="{FF2B5EF4-FFF2-40B4-BE49-F238E27FC236}">
                <a16:creationId xmlns:a16="http://schemas.microsoft.com/office/drawing/2014/main" id="{7833CE5D-E4D1-26EF-8EB9-EB7277A6A1BC}"/>
              </a:ext>
            </a:extLst>
          </p:cNvPr>
          <p:cNvSpPr/>
          <p:nvPr/>
        </p:nvSpPr>
        <p:spPr>
          <a:xfrm>
            <a:off x="3444462" y="5941900"/>
            <a:ext cx="978408" cy="48463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151031-8F02-4E89-E0C4-31E258F434B4}"/>
              </a:ext>
            </a:extLst>
          </p:cNvPr>
          <p:cNvSpPr txBox="1"/>
          <p:nvPr/>
        </p:nvSpPr>
        <p:spPr>
          <a:xfrm>
            <a:off x="356564" y="5824712"/>
            <a:ext cx="2884868" cy="64633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Eventing Q </a:t>
            </a:r>
            <a:r>
              <a:rPr lang="en-GB" sz="1200" dirty="0"/>
              <a:t>– </a:t>
            </a:r>
          </a:p>
          <a:p>
            <a:r>
              <a:rPr lang="en-GB" sz="1200" dirty="0"/>
              <a:t>PLUS - see PC Eventing 2025 Rule Book for other eligibility criteria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340B245-8A21-EB58-77C3-BC0AADFB04A6}"/>
              </a:ext>
            </a:extLst>
          </p:cNvPr>
          <p:cNvSpPr txBox="1"/>
          <p:nvPr/>
        </p:nvSpPr>
        <p:spPr>
          <a:xfrm>
            <a:off x="1035961" y="6510967"/>
            <a:ext cx="101200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No member may enter a Regional or Area Competition without first gaining permission of the DC and having submitted the team application form to the Teams Manager  </a:t>
            </a:r>
          </a:p>
        </p:txBody>
      </p:sp>
    </p:spTree>
    <p:extLst>
      <p:ext uri="{BB962C8B-B14F-4D97-AF65-F5344CB8AC3E}">
        <p14:creationId xmlns:p14="http://schemas.microsoft.com/office/powerpoint/2010/main" val="254684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202</Words>
  <Application>Microsoft Macintosh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Woodland PC DC</dc:creator>
  <cp:lastModifiedBy>Woodland Hunt DC</cp:lastModifiedBy>
  <cp:revision>7</cp:revision>
  <cp:lastPrinted>2024-02-19T10:53:52Z</cp:lastPrinted>
  <dcterms:created xsi:type="dcterms:W3CDTF">2024-02-19T10:02:39Z</dcterms:created>
  <dcterms:modified xsi:type="dcterms:W3CDTF">2025-01-02T10:33:11Z</dcterms:modified>
</cp:coreProperties>
</file>